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96327"/>
  </p:normalViewPr>
  <p:slideViewPr>
    <p:cSldViewPr snapToGrid="0" snapToObjects="1" showGuides="1">
      <p:cViewPr varScale="1">
        <p:scale>
          <a:sx n="123" d="100"/>
          <a:sy n="123" d="100"/>
        </p:scale>
        <p:origin x="2224" y="192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02" d="100"/>
          <a:sy n="102" d="100"/>
        </p:scale>
        <p:origin x="3312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6/6/24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6/6/24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7400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0" y="774334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6/6/24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6F887F33-1EAC-C4E3-3FF5-332914C7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8173A5-456B-AE43-7C3C-0AA992ABB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6/6/24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6725" y="143366"/>
            <a:ext cx="684870" cy="662482"/>
          </a:xfrm>
          <a:prstGeom prst="rect">
            <a:avLst/>
          </a:prstGeom>
        </p:spPr>
      </p:pic>
      <p:pic>
        <p:nvPicPr>
          <p:cNvPr id="12" name="Imagen 11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E608F0E7-B0A9-F009-9FCF-52172277987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54177" y="-3142"/>
            <a:ext cx="3969089" cy="82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tif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6/6/24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1D09590-5676-15E0-4D4A-8384F13D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11" y="5257855"/>
            <a:ext cx="5943876" cy="8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/>
              <a:t>01.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  <a:endParaRPr lang="es-E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/>
              <a:t>Lorem Impsum dolor sit amet, consectetur adipiscing elit, Proin velit purus, sagittis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/>
              <a:t>Lorem Impsum dolor sit amet. </a:t>
            </a:r>
            <a:endParaRPr lang="es-ES" dirty="0"/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/>
              <a:t>02.</a:t>
            </a:r>
            <a:endParaRPr lang="es-ES" dirty="0"/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/>
              <a:t>03.</a:t>
            </a:r>
            <a:endParaRPr lang="es-ES" dirty="0"/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/>
              <a:t>04.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82EA7E07-E671-502F-384D-14A8594A6AA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Marcador de posición de imagen 16">
            <a:extLst>
              <a:ext uri="{FF2B5EF4-FFF2-40B4-BE49-F238E27FC236}">
                <a16:creationId xmlns:a16="http://schemas.microsoft.com/office/drawing/2014/main" id="{A2EC8435-EC2E-D51F-36D9-7196D07928F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8236B126-5177-8298-E296-D0F4CE93A81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000" y="5050800"/>
            <a:ext cx="2044800" cy="1494000"/>
          </a:xfrm>
        </p:spPr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347BE8F0-C56F-0FD4-F2B7-EC67C39A8167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00" y="5050800"/>
            <a:ext cx="2044800" cy="1494000"/>
          </a:xfr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72165CD7-4190-15DC-C09E-4E74C14AB0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200" y="1000800"/>
            <a:ext cx="3610800" cy="51228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15931AF1-C623-B411-EAA6-5E5B2997EE8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1216800"/>
            <a:ext cx="3888000" cy="2214000"/>
          </a:xfrm>
        </p:spPr>
      </p:pic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682238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dirty="0"/>
              <a:t>Nunc </a:t>
            </a:r>
            <a:r>
              <a:rPr lang="es-ES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1223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56437484-62EC-1E60-FB18-B52A2886001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00" y="3585600"/>
            <a:ext cx="3888000" cy="2214000"/>
          </a:xfrm>
        </p:spPr>
      </p:pic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>
          <a:xfrm>
            <a:off x="222617" y="6571295"/>
            <a:ext cx="6730800" cy="286705"/>
          </a:xfrm>
        </p:spPr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22EE4D84-15BB-35FC-7D2B-0D9CFC61FC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6"/>
          <a:stretch/>
        </p:blipFill>
        <p:spPr>
          <a:xfrm>
            <a:off x="4669200" y="1008000"/>
            <a:ext cx="1965600" cy="2566800"/>
          </a:xfrm>
        </p:spPr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13C33C47-A308-39B6-607B-6A1A978AD264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1008000"/>
            <a:ext cx="1965600" cy="2566800"/>
          </a:xfrm>
        </p:spPr>
      </p:pic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39EFED7E-7115-A7C8-5852-1A0619D12F37}"/>
              </a:ext>
            </a:extLst>
          </p:cNvPr>
          <p:cNvPicPr>
            <a:picLocks noGrp="1" noChangeAspect="1"/>
          </p:cNvPicPr>
          <p:nvPr>
            <p:ph type="pic" sz="quarter" idx="4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0000" y="3852621"/>
            <a:ext cx="1965600" cy="2566800"/>
          </a:xfrm>
        </p:spPr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2E51A5D0-A701-015A-2575-278913E7EF7A}"/>
              </a:ext>
            </a:extLst>
          </p:cNvPr>
          <p:cNvPicPr>
            <a:picLocks noGrp="1" noChangeAspect="1"/>
          </p:cNvPicPr>
          <p:nvPr>
            <p:ph type="pic" sz="quarter" idx="4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00" y="3852621"/>
            <a:ext cx="1965600" cy="2566800"/>
          </a:xfr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1920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SemiBold</vt:lpstr>
      <vt:lpstr>Arial</vt:lpstr>
      <vt:lpstr>Montserrat Medium</vt:lpstr>
      <vt:lpstr>Montserrat light</vt:lpstr>
      <vt:lpstr>Montserrat</vt:lpstr>
      <vt:lpstr>Montserrat light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133</cp:revision>
  <dcterms:created xsi:type="dcterms:W3CDTF">2023-08-31T06:50:41Z</dcterms:created>
  <dcterms:modified xsi:type="dcterms:W3CDTF">2024-06-06T10:35:34Z</dcterms:modified>
  <cp:category/>
</cp:coreProperties>
</file>