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5" autoAdjust="0"/>
    <p:restoredTop sz="96317"/>
  </p:normalViewPr>
  <p:slideViewPr>
    <p:cSldViewPr snapToGrid="0" snapToObjects="1" showGuides="1">
      <p:cViewPr varScale="1">
        <p:scale>
          <a:sx n="198" d="100"/>
          <a:sy n="198" d="100"/>
        </p:scale>
        <p:origin x="2496" y="184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-44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37" d="100"/>
          <a:sy n="137" d="100"/>
        </p:scale>
        <p:origin x="4712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16/7/24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16/7/24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239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588" y="816704"/>
            <a:ext cx="9135412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0" y="816704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EB226C81-2DFE-C569-ACAB-497932021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8491B2-EFF4-CDB8-1577-FAE5CF7368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437" y="157654"/>
            <a:ext cx="684870" cy="662482"/>
          </a:xfrm>
          <a:prstGeom prst="rect">
            <a:avLst/>
          </a:prstGeom>
        </p:spPr>
      </p:pic>
      <p:pic>
        <p:nvPicPr>
          <p:cNvPr id="10" name="Imagen 9" descr="Imagen de la pantalla de un celular con letras&#10;&#10;Descripción generada automáticamente con confianza baja">
            <a:extLst>
              <a:ext uri="{FF2B5EF4-FFF2-40B4-BE49-F238E27FC236}">
                <a16:creationId xmlns:a16="http://schemas.microsoft.com/office/drawing/2014/main" id="{B8D74302-F095-44AF-B4E7-4217AC7439FF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71435" y="16938"/>
            <a:ext cx="4038488" cy="79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88" y="1341184"/>
            <a:ext cx="2699483" cy="1073288"/>
          </a:xfrm>
          <a:prstGeom prst="rect">
            <a:avLst/>
          </a:prstGeo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A8F6E5-AFF2-2649-8B4A-0F7ADDE8C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01" y="4996196"/>
            <a:ext cx="5863197" cy="11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pic>
        <p:nvPicPr>
          <p:cNvPr id="33" name="Marcador de posición de imagen 32" descr="Mujer sentada en un escritorio con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BC7C2530-A28B-A829-C8DB-A17FE26396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7" name="Marcador de posición de imagen 36" descr="Una pantalla de un celular con la imagen de un joven&#10;&#10;Descripción generada automáticamente con confianza media">
            <a:extLst>
              <a:ext uri="{FF2B5EF4-FFF2-40B4-BE49-F238E27FC236}">
                <a16:creationId xmlns:a16="http://schemas.microsoft.com/office/drawing/2014/main" id="{462AFE34-1C39-2165-2C6B-5C7FB5701A7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1" name="Marcador de posición de imagen 40" descr="Un avión estacionado en una pista&#10;&#10;Descripción generada automáticamente">
            <a:extLst>
              <a:ext uri="{FF2B5EF4-FFF2-40B4-BE49-F238E27FC236}">
                <a16:creationId xmlns:a16="http://schemas.microsoft.com/office/drawing/2014/main" id="{A5AF24F7-1A94-62E6-F890-83E8B84F8337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5" name="Marcador de posición de imagen 44" descr="Hombre parado junto a un avión&#10;&#10;Descripción generada automáticamente con confianza media">
            <a:extLst>
              <a:ext uri="{FF2B5EF4-FFF2-40B4-BE49-F238E27FC236}">
                <a16:creationId xmlns:a16="http://schemas.microsoft.com/office/drawing/2014/main" id="{B17E1E1D-5CC7-B88F-3D48-74D4B7D30213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 descr="Personas en frente de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37DA5FE3-51FC-B56E-0F00-EF3C4013BA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CE179C3-F349-538F-30C2-1A47B14066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69FF988D-8D70-4398-1B2E-7CB596CB582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" name="Marcador de contenido 2">
            <a:extLst>
              <a:ext uri="{FF2B5EF4-FFF2-40B4-BE49-F238E27FC236}">
                <a16:creationId xmlns:a16="http://schemas.microsoft.com/office/drawing/2014/main" id="{9E696CCE-ACFC-D682-8696-3EB670A93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1274024"/>
            <a:ext cx="3952875" cy="2044590"/>
          </a:xfrm>
          <a:prstGeom prst="rect">
            <a:avLst/>
          </a:prstGeom>
        </p:spPr>
      </p:pic>
      <p:pic>
        <p:nvPicPr>
          <p:cNvPr id="21" name="Marcador de contenido 7">
            <a:extLst>
              <a:ext uri="{FF2B5EF4-FFF2-40B4-BE49-F238E27FC236}">
                <a16:creationId xmlns:a16="http://schemas.microsoft.com/office/drawing/2014/main" id="{D9FBC6E0-6C39-0D47-1729-ADB7ED907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799" y="3528756"/>
            <a:ext cx="3952875" cy="27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Marcador de posición de imagen 33" descr="Avión volando en el cielo&#10;&#10;Descripción generada automáticamente">
            <a:extLst>
              <a:ext uri="{FF2B5EF4-FFF2-40B4-BE49-F238E27FC236}">
                <a16:creationId xmlns:a16="http://schemas.microsoft.com/office/drawing/2014/main" id="{E7D9867F-8075-ABE0-D5FD-818001612314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00" y="3852621"/>
            <a:ext cx="1965600" cy="2566800"/>
          </a:xfrm>
        </p:spPr>
      </p:pic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9710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  <p:pic>
        <p:nvPicPr>
          <p:cNvPr id="28" name="Marcador de posición de imagen 27" descr="Avión volando en el cielo y el sol de fondo&#10;&#10;Descripción generada automáticamente">
            <a:extLst>
              <a:ext uri="{FF2B5EF4-FFF2-40B4-BE49-F238E27FC236}">
                <a16:creationId xmlns:a16="http://schemas.microsoft.com/office/drawing/2014/main" id="{FD9DD707-8E5E-F8B5-2400-33D9E657B3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00" y="1008000"/>
            <a:ext cx="1965600" cy="2566800"/>
          </a:xfrm>
        </p:spPr>
      </p:pic>
      <p:pic>
        <p:nvPicPr>
          <p:cNvPr id="30" name="Marcador de posición de imagen 29" descr="Avión volando en el cielo y el sol de fondo&#10;&#10;Descripción generada automáticamente">
            <a:extLst>
              <a:ext uri="{FF2B5EF4-FFF2-40B4-BE49-F238E27FC236}">
                <a16:creationId xmlns:a16="http://schemas.microsoft.com/office/drawing/2014/main" id="{88E0E5FD-7DB0-BB58-C945-B76010DC45CE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1008000"/>
            <a:ext cx="1965600" cy="2566800"/>
          </a:xfrm>
        </p:spPr>
      </p:pic>
      <p:pic>
        <p:nvPicPr>
          <p:cNvPr id="38" name="Marcador de posición de imagen 37" descr="Avión volando en el cielo&#10;&#10;Descripción generada automáticamente">
            <a:extLst>
              <a:ext uri="{FF2B5EF4-FFF2-40B4-BE49-F238E27FC236}">
                <a16:creationId xmlns:a16="http://schemas.microsoft.com/office/drawing/2014/main" id="{A879D401-5A4D-470E-2BD3-FA26DF9DD937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3852621"/>
            <a:ext cx="1965600" cy="2566800"/>
          </a:xfrm>
        </p:spPr>
      </p:pic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1915</TotalTime>
  <Words>1842</Words>
  <Application>Microsoft Macintosh PowerPoint</Application>
  <PresentationFormat>Presentación en pantalla (4:3)</PresentationFormat>
  <Paragraphs>344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SemiBold</vt:lpstr>
      <vt:lpstr>Montserrat light</vt:lpstr>
      <vt:lpstr>Arial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132</cp:revision>
  <dcterms:created xsi:type="dcterms:W3CDTF">2023-08-31T06:50:41Z</dcterms:created>
  <dcterms:modified xsi:type="dcterms:W3CDTF">2024-07-16T07:46:51Z</dcterms:modified>
  <cp:category/>
</cp:coreProperties>
</file>