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2" autoAdjust="0"/>
    <p:restoredTop sz="96298"/>
  </p:normalViewPr>
  <p:slideViewPr>
    <p:cSldViewPr snapToGrid="0" snapToObjects="1" showGuides="1">
      <p:cViewPr>
        <p:scale>
          <a:sx n="239" d="100"/>
          <a:sy n="239" d="100"/>
        </p:scale>
        <p:origin x="864" y="-1624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16/7/24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16/7/24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" y="816704"/>
            <a:ext cx="9143085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-458" y="81670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B2C82A72-776C-4288-486B-A7195E1C8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4463A9-54AF-4710-CFA6-D0874553CE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350" y="143366"/>
            <a:ext cx="684870" cy="662482"/>
          </a:xfrm>
          <a:prstGeom prst="rect">
            <a:avLst/>
          </a:prstGeom>
        </p:spPr>
      </p:pic>
      <p:pic>
        <p:nvPicPr>
          <p:cNvPr id="11" name="Imagen 1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80C47C1-CC2F-327E-91B9-C7B00EA67C7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75461" y="8424"/>
            <a:ext cx="3646104" cy="8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16/7/24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99FB565-C6CA-B190-20BC-5C10E88EF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4" y="5101001"/>
            <a:ext cx="5618305" cy="12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pic>
        <p:nvPicPr>
          <p:cNvPr id="33" name="Marcador de posición de imagen 32">
            <a:extLst>
              <a:ext uri="{FF2B5EF4-FFF2-40B4-BE49-F238E27FC236}">
                <a16:creationId xmlns:a16="http://schemas.microsoft.com/office/drawing/2014/main" id="{BC7C2530-A28B-A829-C8DB-A17FE26396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00" y="5050800"/>
            <a:ext cx="2044800" cy="1494000"/>
          </a:xfrm>
        </p:spPr>
      </p:pic>
      <p:pic>
        <p:nvPicPr>
          <p:cNvPr id="37" name="Marcador de posición de imagen 36">
            <a:extLst>
              <a:ext uri="{FF2B5EF4-FFF2-40B4-BE49-F238E27FC236}">
                <a16:creationId xmlns:a16="http://schemas.microsoft.com/office/drawing/2014/main" id="{462AFE34-1C39-2165-2C6B-5C7FB5701A7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2000" y="5050800"/>
            <a:ext cx="2044800" cy="1494000"/>
          </a:xfrm>
        </p:spPr>
      </p:pic>
      <p:pic>
        <p:nvPicPr>
          <p:cNvPr id="41" name="Marcador de posición de imagen 40">
            <a:extLst>
              <a:ext uri="{FF2B5EF4-FFF2-40B4-BE49-F238E27FC236}">
                <a16:creationId xmlns:a16="http://schemas.microsoft.com/office/drawing/2014/main" id="{A5AF24F7-1A94-62E6-F890-83E8B84F8337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000" y="5050800"/>
            <a:ext cx="2044800" cy="1494000"/>
          </a:xfrm>
        </p:spPr>
      </p:pic>
      <p:pic>
        <p:nvPicPr>
          <p:cNvPr id="45" name="Marcador de posición de imagen 44">
            <a:extLst>
              <a:ext uri="{FF2B5EF4-FFF2-40B4-BE49-F238E27FC236}">
                <a16:creationId xmlns:a16="http://schemas.microsoft.com/office/drawing/2014/main" id="{B17E1E1D-5CC7-B88F-3D48-74D4B7D30213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00" y="5050800"/>
            <a:ext cx="2044800" cy="1494000"/>
          </a:xfr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37DA5FE3-51FC-B56E-0F00-EF3C4013BA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200" y="1000800"/>
            <a:ext cx="3610800" cy="5122800"/>
          </a:xfr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99677B4D-72ED-92DC-BE6B-0FEBE75749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00" y="1216800"/>
            <a:ext cx="3888000" cy="2214000"/>
          </a:xfrm>
        </p:spPr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B522C9D5-3684-5706-4FCD-96C25645CC8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00" y="3585600"/>
            <a:ext cx="3888000" cy="2214000"/>
          </a:xfr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Marcador de posición de imagen 33">
            <a:extLst>
              <a:ext uri="{FF2B5EF4-FFF2-40B4-BE49-F238E27FC236}">
                <a16:creationId xmlns:a16="http://schemas.microsoft.com/office/drawing/2014/main" id="{E7D9867F-8075-ABE0-D5FD-818001612314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9"/>
          <a:stretch/>
        </p:blipFill>
        <p:spPr>
          <a:xfrm>
            <a:off x="4669200" y="3852621"/>
            <a:ext cx="1965600" cy="2566800"/>
          </a:xfrm>
        </p:spPr>
      </p:pic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706319" y="5154425"/>
            <a:ext cx="19269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FD9DD707-8E5E-F8B5-2400-33D9E657B3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1008000"/>
            <a:ext cx="1965600" cy="2566800"/>
          </a:xfrm>
        </p:spPr>
      </p:pic>
      <p:pic>
        <p:nvPicPr>
          <p:cNvPr id="30" name="Marcador de posición de imagen 29">
            <a:extLst>
              <a:ext uri="{FF2B5EF4-FFF2-40B4-BE49-F238E27FC236}">
                <a16:creationId xmlns:a16="http://schemas.microsoft.com/office/drawing/2014/main" id="{88E0E5FD-7DB0-BB58-C945-B76010DC45CE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1008000"/>
            <a:ext cx="1965600" cy="2566800"/>
          </a:xfrm>
        </p:spPr>
      </p:pic>
      <p:pic>
        <p:nvPicPr>
          <p:cNvPr id="38" name="Marcador de posición de imagen 37">
            <a:extLst>
              <a:ext uri="{FF2B5EF4-FFF2-40B4-BE49-F238E27FC236}">
                <a16:creationId xmlns:a16="http://schemas.microsoft.com/office/drawing/2014/main" id="{A879D401-5A4D-470E-2BD3-FA26DF9DD937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40000" y="3852621"/>
            <a:ext cx="1965600" cy="2566800"/>
          </a:xfrm>
        </p:spPr>
      </p:pic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1869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SemiBold</vt:lpstr>
      <vt:lpstr>Montserrat light</vt:lpstr>
      <vt:lpstr>Arial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128</cp:revision>
  <dcterms:created xsi:type="dcterms:W3CDTF">2023-08-31T06:50:41Z</dcterms:created>
  <dcterms:modified xsi:type="dcterms:W3CDTF">2024-07-16T11:37:15Z</dcterms:modified>
  <cp:category/>
</cp:coreProperties>
</file>