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6279"/>
  </p:normalViewPr>
  <p:slideViewPr>
    <p:cSldViewPr snapToGrid="0" snapToObjects="1" showGuides="1">
      <p:cViewPr>
        <p:scale>
          <a:sx n="157" d="100"/>
          <a:sy n="157" d="100"/>
        </p:scale>
        <p:origin x="2128" y="280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16/7/24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16/7/24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2190"/>
            <a:ext cx="9144000" cy="604581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0F356C9F-F990-8390-0A76-80F684CE8D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124F5F-6162-9E43-5A70-6B65D71B7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35" y="143366"/>
            <a:ext cx="684870" cy="662482"/>
          </a:xfrm>
          <a:prstGeom prst="rect">
            <a:avLst/>
          </a:prstGeom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4EFB3F00-E6FB-5565-AC56-A0EA182F3FD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0618" y="13197"/>
            <a:ext cx="3022287" cy="8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5BEDD123-118D-74F0-584A-94B4057D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8" y="5021195"/>
            <a:ext cx="4956284" cy="13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2EA7E07-E671-502F-384D-14A8594A6A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A2EC8435-EC2E-D51F-36D9-7196D07928F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8236B126-5177-8298-E296-D0F4CE93A81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00" y="5050800"/>
            <a:ext cx="2044800" cy="1494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347BE8F0-C56F-0FD4-F2B7-EC67C39A816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00" y="5050800"/>
            <a:ext cx="2044800" cy="1494000"/>
          </a:xfr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2165CD7-4190-15DC-C09E-4E74C14AB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00" y="1000800"/>
            <a:ext cx="3610800" cy="51228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15931AF1-C623-B411-EAA6-5E5B2997E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1216800"/>
            <a:ext cx="3888000" cy="22140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682238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dirty="0"/>
              <a:t>Nunc </a:t>
            </a:r>
            <a:r>
              <a:rPr lang="es-ES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1223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6437484-62EC-1E60-FB18-B52A2886001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3585600"/>
            <a:ext cx="3888000" cy="2214000"/>
          </a:xfrm>
        </p:spPr>
      </p:pic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>
          <a:xfrm>
            <a:off x="222617" y="6571295"/>
            <a:ext cx="6730800" cy="286705"/>
          </a:xfrm>
        </p:spPr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22EE4D84-15BB-35FC-7D2B-0D9CFC61FC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13C33C47-A308-39B6-607B-6A1A978AD26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39EFED7E-7115-A7C8-5852-1A0619D12F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3852621"/>
            <a:ext cx="1965600" cy="2566800"/>
          </a:xfrm>
        </p:spPr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2E51A5D0-A701-015A-2575-278913E7EF7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1832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SemiBold</vt:lpstr>
      <vt:lpstr>Montserrat light</vt:lpstr>
      <vt:lpstr>Arial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125</cp:revision>
  <dcterms:created xsi:type="dcterms:W3CDTF">2023-08-31T06:50:41Z</dcterms:created>
  <dcterms:modified xsi:type="dcterms:W3CDTF">2024-07-16T11:42:58Z</dcterms:modified>
  <cp:category/>
</cp:coreProperties>
</file>