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96316"/>
  </p:normalViewPr>
  <p:slideViewPr>
    <p:cSldViewPr snapToGrid="0" snapToObjects="1" showGuides="1">
      <p:cViewPr>
        <p:scale>
          <a:sx n="73" d="100"/>
          <a:sy n="73" d="100"/>
        </p:scale>
        <p:origin x="3592" y="1728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 descr="AdobeStock_561356287.jpeg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6704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81C34615-9FE5-CD85-A979-33AA3BFD8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07F072-3A54-92A3-22A4-27B58D3D1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857" y="149716"/>
            <a:ext cx="684870" cy="662482"/>
          </a:xfrm>
          <a:prstGeom prst="rect">
            <a:avLst/>
          </a:prstGeom>
        </p:spPr>
      </p:pic>
      <p:pic>
        <p:nvPicPr>
          <p:cNvPr id="14" name="Imagen 13" descr="Diagrama, Texto&#10;&#10;Descripción generada automáticamente">
            <a:extLst>
              <a:ext uri="{FF2B5EF4-FFF2-40B4-BE49-F238E27FC236}">
                <a16:creationId xmlns:a16="http://schemas.microsoft.com/office/drawing/2014/main" id="{2DF7EB5B-CBCE-77B0-6702-B964CB24F30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80653" y="11421"/>
            <a:ext cx="2721749" cy="8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298DAA0-28C5-F1FD-FCA0-FFFA884E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5" y="5038446"/>
            <a:ext cx="4465596" cy="132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 descr="6149284925_beb4269150_o.jpg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 descr="49911474651_e7e9051438_o.jpg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 descr="49910960978_23bcb4f70b_o.jpg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8AE26E44-B937-4D49-506C-F5E52073D9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 descr="49911474651_e7e9051438_o.jpg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2" r="-1368"/>
          <a:stretch/>
        </p:blipFill>
        <p:spPr>
          <a:xfrm>
            <a:off x="4972148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 descr="49911473391_b8925d3b90_o.jpg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 descr="49910960978_23bcb4f70b_o.jpg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 descr="49910960978_23bcb4f70b_o.jpg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64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 descr="49911474651_e7e9051438_o.jpg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 descr="49911474651_e7e9051438_o.jpg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1794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125</cp:revision>
  <dcterms:created xsi:type="dcterms:W3CDTF">2023-08-31T06:50:41Z</dcterms:created>
  <dcterms:modified xsi:type="dcterms:W3CDTF">2024-07-17T06:26:32Z</dcterms:modified>
  <cp:category/>
</cp:coreProperties>
</file>