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0" autoAdjust="0"/>
    <p:restoredTop sz="96316"/>
  </p:normalViewPr>
  <p:slideViewPr>
    <p:cSldViewPr snapToGrid="0" snapToObjects="1" showGuides="1">
      <p:cViewPr>
        <p:scale>
          <a:sx n="195" d="100"/>
          <a:sy n="195" d="100"/>
        </p:scale>
        <p:origin x="424" y="-912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" y="816704"/>
            <a:ext cx="9143085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4412B743-5CA1-BE0B-AE21-34C32A5F4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7216B4-06F1-54AE-84CA-47E5F8E7CE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437" y="150113"/>
            <a:ext cx="684870" cy="662482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03A518E-1EF2-02B2-1732-EB69EAB01E41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84150" y="12039"/>
            <a:ext cx="2825750" cy="8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808EE63C-07FE-6E2D-A5D6-2B90B9704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1" y="5033691"/>
            <a:ext cx="4661626" cy="13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148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0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"/>
          <a:stretch/>
        </p:blipFill>
        <p:spPr>
          <a:xfrm>
            <a:off x="4667764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"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64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1840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125</cp:revision>
  <dcterms:created xsi:type="dcterms:W3CDTF">2023-08-31T06:50:41Z</dcterms:created>
  <dcterms:modified xsi:type="dcterms:W3CDTF">2024-07-17T08:26:45Z</dcterms:modified>
  <cp:category/>
</cp:coreProperties>
</file>