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6" autoAdjust="0"/>
    <p:restoredTop sz="96316"/>
  </p:normalViewPr>
  <p:slideViewPr>
    <p:cSldViewPr snapToGrid="0" snapToObjects="1" showGuides="1">
      <p:cViewPr>
        <p:scale>
          <a:sx n="179" d="100"/>
          <a:sy n="179" d="100"/>
        </p:scale>
        <p:origin x="984" y="-1240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3" d="100"/>
          <a:sy n="113" d="100"/>
        </p:scale>
        <p:origin x="428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17/7/24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17/7/24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42" y="816704"/>
            <a:ext cx="9138515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0" y="816704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5AE006C5-C8C7-3289-F7CE-CC7434D382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5F0F9A-5F41-7086-2214-796BB0D0D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850" y="146541"/>
            <a:ext cx="684870" cy="662482"/>
          </a:xfrm>
          <a:prstGeom prst="rect">
            <a:avLst/>
          </a:prstGeom>
        </p:spPr>
      </p:pic>
      <p:pic>
        <p:nvPicPr>
          <p:cNvPr id="11" name="Imagen 10" descr="Pantalla de video juego&#10;&#10;Descripción generada automáticamente con confianza media">
            <a:extLst>
              <a:ext uri="{FF2B5EF4-FFF2-40B4-BE49-F238E27FC236}">
                <a16:creationId xmlns:a16="http://schemas.microsoft.com/office/drawing/2014/main" id="{A3BF4278-1BF6-36C1-0376-A9EC8D7503F6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90499" y="17199"/>
            <a:ext cx="3581401" cy="7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4" name="Imagen 3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2C6CC26E-7BCF-10A2-0DDA-4585AA1FE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76" y="5038072"/>
            <a:ext cx="6006735" cy="13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4062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513FE99F-1038-1879-D1CB-2793299FE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37385D5B-5C33-AEA3-2F83-B05685B1570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A64F498-EA04-7D0A-6C60-AFB73D1C140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6EBCFC4D-7289-B653-9A4B-3D1D291CD9F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" name="Marcador de contenido 5">
            <a:extLst>
              <a:ext uri="{FF2B5EF4-FFF2-40B4-BE49-F238E27FC236}">
                <a16:creationId xmlns:a16="http://schemas.microsoft.com/office/drawing/2014/main" id="{AE44A56D-3314-D8F1-C80F-DE76BFB3D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528" y="5067300"/>
            <a:ext cx="1998663" cy="149383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84BA8AC-B2EA-633C-C3FE-765D8DBB8F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850" y="5055627"/>
            <a:ext cx="2043116" cy="150551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DC69232-CBA8-611D-FB7B-F5FF88A009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753" y="5067301"/>
            <a:ext cx="1916034" cy="150010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3EEB9DB-4254-1D0A-9FC7-BEBBFB24C6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9350" y="5052289"/>
            <a:ext cx="1919016" cy="15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70AB09B-4608-DD7F-373B-A65F10D1AE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3F9D63-9A4F-71F8-250D-08188BF6A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445" y="1001890"/>
            <a:ext cx="3612160" cy="512427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FF602904-0D96-5544-E61B-7D6086AA918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2F8E6418-EF4A-78B4-B8A0-4FED0530E0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Marcador de contenido 8">
            <a:extLst>
              <a:ext uri="{FF2B5EF4-FFF2-40B4-BE49-F238E27FC236}">
                <a16:creationId xmlns:a16="http://schemas.microsoft.com/office/drawing/2014/main" id="{F065E478-96C4-C27F-D84E-B13ECE4ED2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3999" y="1213556"/>
            <a:ext cx="3946817" cy="2215444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52305A6B-C1D9-6EEA-7B20-160B148906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859" y="3584575"/>
            <a:ext cx="3946816" cy="25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6A069BD5-6A9C-C303-98FC-1E1A09EA42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E240EB5-40E8-C93E-508B-5A21A53D9BF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B44B16E4-86B4-3CCE-75AC-59B92DD379E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36594BA-5432-36AC-02A9-C774F31C1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0"/>
          <a:stretch/>
        </p:blipFill>
        <p:spPr>
          <a:xfrm>
            <a:off x="6847174" y="1007657"/>
            <a:ext cx="1963737" cy="25658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C4FF4A-21DC-B49F-37B0-43C52AE65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764" y="1007657"/>
            <a:ext cx="1963737" cy="2565806"/>
          </a:xfrm>
          <a:prstGeom prst="rect">
            <a:avLst/>
          </a:prstGeom>
        </p:spPr>
      </p:pic>
      <p:pic>
        <p:nvPicPr>
          <p:cNvPr id="19" name="Marcador de contenido 7">
            <a:extLst>
              <a:ext uri="{FF2B5EF4-FFF2-40B4-BE49-F238E27FC236}">
                <a16:creationId xmlns:a16="http://schemas.microsoft.com/office/drawing/2014/main" id="{DFFF0E2F-7580-2279-93DB-BF6812C65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4"/>
          <a:stretch/>
        </p:blipFill>
        <p:spPr>
          <a:xfrm>
            <a:off x="6847174" y="3893088"/>
            <a:ext cx="1963737" cy="2520000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A12102B3-5095-1D0D-CECB-0C529DE0671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" name="Marcador de contenido 7">
            <a:extLst>
              <a:ext uri="{FF2B5EF4-FFF2-40B4-BE49-F238E27FC236}">
                <a16:creationId xmlns:a16="http://schemas.microsoft.com/office/drawing/2014/main" id="{D35824D5-EEAD-4FA8-2C4C-A7E534FA13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764" y="3898956"/>
            <a:ext cx="1963737" cy="252000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1869</TotalTime>
  <Words>1841</Words>
  <Application>Microsoft Macintosh PowerPoint</Application>
  <PresentationFormat>Presentación en pantalla (4:3)</PresentationFormat>
  <Paragraphs>343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light</vt:lpstr>
      <vt:lpstr>Arial</vt:lpstr>
      <vt:lpstr>Montserrat SemiBold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127</cp:revision>
  <dcterms:created xsi:type="dcterms:W3CDTF">2023-08-31T06:50:41Z</dcterms:created>
  <dcterms:modified xsi:type="dcterms:W3CDTF">2024-07-17T06:43:34Z</dcterms:modified>
  <cp:category/>
</cp:coreProperties>
</file>