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6" autoAdjust="0"/>
    <p:restoredTop sz="96318"/>
  </p:normalViewPr>
  <p:slideViewPr>
    <p:cSldViewPr snapToGrid="0" snapToObjects="1" showGuides="1">
      <p:cViewPr>
        <p:scale>
          <a:sx n="100" d="100"/>
          <a:sy n="100" d="100"/>
        </p:scale>
        <p:origin x="4768" y="171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422DC85F-EBC4-217D-142A-F1A89211D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6C1837-3D72-F810-11A0-82E4E8008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218BB26-4E28-B785-69A1-CAAE40D94F7E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91480" y="22431"/>
            <a:ext cx="3078770" cy="7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8" y="1341184"/>
            <a:ext cx="2699483" cy="1073288"/>
          </a:xfrm>
          <a:prstGeom prst="rect">
            <a:avLst/>
          </a:prstGeom>
        </p:spPr>
      </p:pic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945E69B-E53B-5058-9192-6750A4FFA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6" y="5037806"/>
            <a:ext cx="5165020" cy="13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"/>
          <a:stretch/>
        </p:blipFill>
        <p:spPr>
          <a:xfrm>
            <a:off x="4972148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1889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127</cp:revision>
  <dcterms:created xsi:type="dcterms:W3CDTF">2023-08-31T06:50:41Z</dcterms:created>
  <dcterms:modified xsi:type="dcterms:W3CDTF">2024-07-17T06:48:50Z</dcterms:modified>
  <cp:category/>
</cp:coreProperties>
</file>