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50" r:id="rId1"/>
  </p:sldMasterIdLst>
  <p:notesMasterIdLst>
    <p:notesMasterId r:id="rId30"/>
  </p:notesMasterIdLst>
  <p:handoutMasterIdLst>
    <p:handoutMasterId r:id="rId31"/>
  </p:handoutMasterIdLst>
  <p:sldIdLst>
    <p:sldId id="258" r:id="rId2"/>
    <p:sldId id="294" r:id="rId3"/>
    <p:sldId id="270" r:id="rId4"/>
    <p:sldId id="269" r:id="rId5"/>
    <p:sldId id="271" r:id="rId6"/>
    <p:sldId id="276" r:id="rId7"/>
    <p:sldId id="277" r:id="rId8"/>
    <p:sldId id="278" r:id="rId9"/>
    <p:sldId id="281" r:id="rId10"/>
    <p:sldId id="286" r:id="rId11"/>
    <p:sldId id="282" r:id="rId12"/>
    <p:sldId id="283" r:id="rId13"/>
    <p:sldId id="285" r:id="rId14"/>
    <p:sldId id="287" r:id="rId15"/>
    <p:sldId id="268" r:id="rId16"/>
    <p:sldId id="284" r:id="rId17"/>
    <p:sldId id="289" r:id="rId18"/>
    <p:sldId id="296" r:id="rId19"/>
    <p:sldId id="291" r:id="rId20"/>
    <p:sldId id="292" r:id="rId21"/>
    <p:sldId id="261" r:id="rId22"/>
    <p:sldId id="280" r:id="rId23"/>
    <p:sldId id="297" r:id="rId24"/>
    <p:sldId id="288" r:id="rId25"/>
    <p:sldId id="298" r:id="rId26"/>
    <p:sldId id="295" r:id="rId27"/>
    <p:sldId id="299" r:id="rId28"/>
    <p:sldId id="293" r:id="rId29"/>
  </p:sldIdLst>
  <p:sldSz cx="9144000" cy="6858000" type="screen4x3"/>
  <p:notesSz cx="6858000" cy="9144000"/>
  <p:embeddedFontLst>
    <p:embeddedFont>
      <p:font typeface="Montserrat" pitchFamily="2" charset="77"/>
      <p:regular r:id="rId32"/>
      <p:bold r:id="rId33"/>
      <p:italic r:id="rId34"/>
      <p:boldItalic r:id="rId35"/>
    </p:embeddedFont>
    <p:embeddedFont>
      <p:font typeface="Montserrat light" pitchFamily="2" charset="77"/>
      <p:regular r:id="rId36"/>
      <p:italic r:id="rId37"/>
    </p:embeddedFont>
    <p:embeddedFont>
      <p:font typeface="Montserrat light" pitchFamily="2" charset="77"/>
      <p:regular r:id="rId36"/>
      <p:italic r:id="rId37"/>
    </p:embeddedFont>
    <p:embeddedFont>
      <p:font typeface="Montserrat Medium" pitchFamily="2" charset="77"/>
      <p:regular r:id="rId38"/>
      <p:italic r:id="rId39"/>
    </p:embeddedFont>
    <p:embeddedFont>
      <p:font typeface="Montserrat SemiBold" pitchFamily="2" charset="77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4082" userDrawn="1">
          <p15:clr>
            <a:srgbClr val="A4A3A4"/>
          </p15:clr>
        </p15:guide>
        <p15:guide id="3" orient="horz" pos="1291">
          <p15:clr>
            <a:srgbClr val="A4A3A4"/>
          </p15:clr>
        </p15:guide>
        <p15:guide id="4" pos="576">
          <p15:clr>
            <a:srgbClr val="A4A3A4"/>
          </p15:clr>
        </p15:guide>
        <p15:guide id="5" orient="horz" pos="3177">
          <p15:clr>
            <a:srgbClr val="A4A3A4"/>
          </p15:clr>
        </p15:guide>
        <p15:guide id="6" orient="horz" pos="1179">
          <p15:clr>
            <a:srgbClr val="A4A3A4"/>
          </p15:clr>
        </p15:guide>
        <p15:guide id="7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464747"/>
    <a:srgbClr val="1B6FB9"/>
    <a:srgbClr val="F4F4F4"/>
    <a:srgbClr val="D0D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01" autoAdjust="0"/>
    <p:restoredTop sz="96307"/>
  </p:normalViewPr>
  <p:slideViewPr>
    <p:cSldViewPr snapToGrid="0" snapToObjects="1" showGuides="1">
      <p:cViewPr>
        <p:scale>
          <a:sx n="195" d="100"/>
          <a:sy n="195" d="100"/>
        </p:scale>
        <p:origin x="1976" y="160"/>
      </p:cViewPr>
      <p:guideLst>
        <p:guide orient="horz" pos="3181"/>
        <p:guide pos="4082"/>
        <p:guide orient="horz" pos="1291"/>
        <p:guide pos="576"/>
        <p:guide orient="horz" pos="3177"/>
        <p:guide orient="horz" pos="1179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118" d="100"/>
          <a:sy n="118" d="100"/>
        </p:scale>
        <p:origin x="311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92D-C34D-B9A0-9122653E190E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92D-C34D-B9A0-9122653E190E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2D-C34D-B9A0-9122653E1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B6FB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EE1-B143-8302-A91AF90FCCB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EE1-B143-8302-A91AF90FCCB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E1-B143-8302-A91AF90FC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08479A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EF1-DD4A-B02A-884E65231B64}"/>
              </c:ext>
            </c:extLst>
          </c:dPt>
          <c:dPt>
            <c:idx val="1"/>
            <c:bubble3D val="0"/>
            <c:spPr>
              <a:solidFill>
                <a:srgbClr val="F7F7F7">
                  <a:lumMod val="90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EF1-DD4A-B02A-884E65231B64}"/>
              </c:ext>
            </c:extLst>
          </c:dPt>
          <c:cat>
            <c:strRef>
              <c:f>Hoja1!$A$2:$A$5</c:f>
              <c:strCache>
                <c:ptCount val="2"/>
                <c:pt idx="0">
                  <c:v>cantidad</c:v>
                </c:pt>
                <c:pt idx="1">
                  <c:v>fondo restar de 100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F1-DD4A-B02A-884E65231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8492860922894E-2"/>
          <c:y val="0.103085371849461"/>
          <c:w val="0.64331516170361502"/>
          <c:h val="0.83309987414849196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bubble3D val="0"/>
            <c:spPr>
              <a:solidFill>
                <a:srgbClr val="1089D1"/>
              </a:solidFill>
            </c:spPr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bubble3D val="0"/>
            <c:spPr>
              <a:solidFill>
                <a:srgbClr val="1B6FBA"/>
              </a:solidFill>
            </c:spPr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203578341328504"/>
          <c:y val="0.24621285911743099"/>
          <c:w val="0.21158185620678799"/>
          <c:h val="0.42903304607031001"/>
        </c:manualLayout>
      </c:layout>
      <c:overlay val="0"/>
      <c:txPr>
        <a:bodyPr rot="0" vert="horz"/>
        <a:lstStyle/>
        <a:p>
          <a:pPr>
            <a:defRPr sz="1100" b="0">
              <a:solidFill>
                <a:srgbClr val="717484"/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66644091647501"/>
          <c:y val="0.23522899867945801"/>
          <c:w val="0.75182613897339901"/>
          <c:h val="0.561517620042259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spPr>
            <a:solidFill>
              <a:srgbClr val="14A7ED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2BA-C248-AA67-14749461D7A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2BA-C248-AA67-14749461D7A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82BA-C248-AA67-14749461D7A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2BA-C248-AA67-14749461D7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Montserrat Light"/>
                    <a:cs typeface="Montserrat Ligh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48-C843-9FBA-2E5D87B61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2132729352"/>
        <c:axId val="-2132737752"/>
      </c:barChart>
      <c:valAx>
        <c:axId val="-2132737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132729352"/>
        <c:crosses val="autoZero"/>
        <c:crossBetween val="between"/>
      </c:valAx>
      <c:catAx>
        <c:axId val="-213272935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Montserrat Light"/>
                <a:cs typeface="Montserrat Light"/>
              </a:defRPr>
            </a:pPr>
            <a:endParaRPr lang="es-ES"/>
          </a:p>
        </c:txPr>
        <c:crossAx val="-213273775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0.74645266953993095"/>
          <c:y val="0.850689761642765"/>
          <c:w val="0.20990683192986101"/>
          <c:h val="0.10831957036911501"/>
        </c:manualLayout>
      </c:layout>
      <c:overlay val="0"/>
      <c:txPr>
        <a:bodyPr/>
        <a:lstStyle/>
        <a:p>
          <a:pPr>
            <a:defRPr sz="1100"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</c:spPr>
  <c:txPr>
    <a:bodyPr/>
    <a:lstStyle/>
    <a:p>
      <a:pPr>
        <a:defRPr sz="1800" baseline="0">
          <a:solidFill>
            <a:schemeClr val="bg1">
              <a:lumMod val="50000"/>
            </a:schemeClr>
          </a:solidFill>
          <a:latin typeface="Helvetica Light"/>
        </a:defRPr>
      </a:pPr>
      <a:endParaRPr lang="es-E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Lorem</c:v>
                </c:pt>
              </c:strCache>
            </c:strRef>
          </c:tx>
          <c:dPt>
            <c:idx val="0"/>
            <c:bubble3D val="0"/>
            <c:spPr>
              <a:solidFill>
                <a:srgbClr val="14A7ED"/>
              </a:solidFill>
            </c:spPr>
            <c:extLst>
              <c:ext xmlns:c16="http://schemas.microsoft.com/office/drawing/2014/chart" uri="{C3380CC4-5D6E-409C-BE32-E72D297353CC}">
                <c16:uniqueId val="{00000001-8860-0A48-87F5-FC73F0B62F25}"/>
              </c:ext>
            </c:extLst>
          </c:dPt>
          <c:dPt>
            <c:idx val="1"/>
            <c:bubble3D val="0"/>
            <c:spPr>
              <a:solidFill>
                <a:srgbClr val="1C6FBA"/>
              </a:solidFill>
            </c:spPr>
            <c:extLst>
              <c:ext xmlns:c16="http://schemas.microsoft.com/office/drawing/2014/chart" uri="{C3380CC4-5D6E-409C-BE32-E72D297353CC}">
                <c16:uniqueId val="{00000003-8860-0A48-87F5-FC73F0B62F25}"/>
              </c:ext>
            </c:extLst>
          </c:dPt>
          <c:dPt>
            <c:idx val="2"/>
            <c:bubble3D val="0"/>
            <c:spPr>
              <a:solidFill>
                <a:srgbClr val="08479A"/>
              </a:solidFill>
            </c:spPr>
            <c:extLst>
              <c:ext xmlns:c16="http://schemas.microsoft.com/office/drawing/2014/chart" uri="{C3380CC4-5D6E-409C-BE32-E72D297353CC}">
                <c16:uniqueId val="{00000005-8860-0A48-87F5-FC73F0B62F25}"/>
              </c:ext>
            </c:extLst>
          </c:dPt>
          <c:dPt>
            <c:idx val="3"/>
            <c:bubble3D val="0"/>
            <c:spPr>
              <a:solidFill>
                <a:srgbClr val="1E5080"/>
              </a:solidFill>
            </c:spPr>
            <c:extLst>
              <c:ext xmlns:c16="http://schemas.microsoft.com/office/drawing/2014/chart" uri="{C3380CC4-5D6E-409C-BE32-E72D297353CC}">
                <c16:uniqueId val="{00000007-8860-0A48-87F5-FC73F0B62F25}"/>
              </c:ext>
            </c:extLst>
          </c:dPt>
          <c:cat>
            <c:strRef>
              <c:f>Hoja1!$A$2:$A$5</c:f>
              <c:strCache>
                <c:ptCount val="4"/>
                <c:pt idx="0">
                  <c:v>1º trim.</c:v>
                </c:pt>
                <c:pt idx="1">
                  <c:v>2º trim.</c:v>
                </c:pt>
                <c:pt idx="2">
                  <c:v>3º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0-0A48-87F5-FC73F0B62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3394564325452805"/>
          <c:y val="0.28482694021049298"/>
          <c:w val="0.210324895787973"/>
          <c:h val="0.43034611957901497"/>
        </c:manualLayout>
      </c:layout>
      <c:overlay val="0"/>
      <c:txPr>
        <a:bodyPr/>
        <a:lstStyle/>
        <a:p>
          <a:pPr>
            <a:defRPr sz="1100" b="0" i="0">
              <a:solidFill>
                <a:schemeClr val="bg1">
                  <a:lumMod val="50000"/>
                </a:schemeClr>
              </a:solidFill>
              <a:latin typeface="Montserrat Light"/>
              <a:cs typeface="Montserrat Light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BD6C5-1B38-4654-9ADC-4F3819B4545D}" type="doc">
      <dgm:prSet loTypeId="urn:microsoft.com/office/officeart/2005/8/layout/radial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ECD9C-060E-4D66-B6DE-0BBAB179B365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B381DE4D-9164-40DD-A10C-BA5E3362E1FD}" type="par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1077520-9AF4-40D6-928D-C7498DE6F166}" type="sibTrans" cxnId="{1D7E11E1-6A00-41FF-881E-7D620FD820F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E121B0A-2606-4BD7-8401-2D4DE2AC03E0}">
      <dgm:prSet phldrT="[Text]" custT="1"/>
      <dgm:spPr>
        <a:solidFill>
          <a:schemeClr val="accent6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6BC73C20-21A3-4192-A8C5-97516D0A265F}" type="parTrans" cxnId="{A3123B86-7994-4945-9DF0-D67D7438FEA0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E0F6EF-1A01-46F1-9FBE-9A6732450BA5}" type="sibTrans" cxnId="{A3123B86-7994-4945-9DF0-D67D7438FEA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73CE91-13C9-47F9-B9E6-337A1879555C}">
      <dgm:prSet phldrT="[Text]" custT="1"/>
      <dgm:spPr>
        <a:solidFill>
          <a:schemeClr val="accent5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7AACAB3A-1CA6-437E-A22C-2DED2E5BC709}" type="parTrans" cxnId="{AD4B77C2-BA63-422C-BAB0-53F3F3C3B178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B0E9D27-2C62-4A23-BFE0-BAF5D1DE7A50}" type="sibTrans" cxnId="{AD4B77C2-BA63-422C-BAB0-53F3F3C3B17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FBF1BEC-34B5-49F0-BC8A-DA2CE09BC7BF}">
      <dgm:prSet phldrT="[Text]" custT="1"/>
      <dgm:spPr>
        <a:solidFill>
          <a:schemeClr val="accent4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5F6BE6C4-38A4-403E-AD33-6B233D0BD313}" type="parTrans" cxnId="{9E7EBD9B-B765-4B87-88F4-95FA253DF799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DE90464-4BF3-444C-949F-670DB097DF17}" type="sibTrans" cxnId="{9E7EBD9B-B765-4B87-88F4-95FA253DF79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615990E-480C-45E4-849D-312318170B2C}">
      <dgm:prSet phldrT="[Text]" custT="1"/>
      <dgm:spPr>
        <a:solidFill>
          <a:schemeClr val="accent3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r>
            <a:rPr lang="en-US" sz="2800">
              <a:latin typeface="Montserrat" pitchFamily="2" charset="77"/>
            </a:rPr>
            <a:t>4</a:t>
          </a:r>
          <a:endParaRPr lang="en-US" sz="2800" dirty="0">
            <a:latin typeface="Montserrat" pitchFamily="2" charset="77"/>
          </a:endParaRPr>
        </a:p>
      </dgm:t>
    </dgm:pt>
    <dgm:pt modelId="{5819584F-DBCC-4871-8BE7-795F648355D9}" type="parTrans" cxnId="{D68ABE6A-A6D3-4079-B46D-434C6D26B0A1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29558C5-8E4C-4166-899F-A12591BE7F54}" type="sibTrans" cxnId="{D68ABE6A-A6D3-4079-B46D-434C6D26B0A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2BAA1AF-B9CA-490D-A1CD-63079D956C86}">
      <dgm:prSet phldrT="[Text]" custT="1"/>
      <dgm:spPr>
        <a:solidFill>
          <a:schemeClr val="accent2"/>
        </a:solidFill>
      </dgm:spPr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gm:t>
    </dgm:pt>
    <dgm:pt modelId="{F3B38715-7B7F-43D8-B4C9-E2E0463C9D39}" type="parTrans" cxnId="{70263112-FE42-4D7E-B147-26224BC9028A}">
      <dgm:prSet/>
      <dgm:spPr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44F95FE-F38E-4A72-99F5-DF0E31237C4B}" type="sibTrans" cxnId="{70263112-FE42-4D7E-B147-26224BC9028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D0DFF39-27BD-4514-99E6-ED1B0C7F89FD}">
      <dgm:prSet phldrT="[Text]" custT="1"/>
      <dgm:spPr/>
      <dgm:t>
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<a:lstStyle/>
        <a:p>
          <a:pPr marL="0" algn="ctr" defTabSz="914400" rtl="0" eaLnBrk="1" latinLnBrk="0" hangingPunct="1"/>
          <a:endParaRPr lang="en-US" sz="3200" kern="1200" dirty="0">
            <a:solidFill>
              <a:schemeClr val="bg1"/>
            </a:solidFill>
            <a:latin typeface="+mn-lt"/>
            <a:ea typeface="+mn-ea"/>
            <a:cs typeface="+mn-cs"/>
          </a:endParaRPr>
        </a:p>
      </dgm:t>
    </dgm:pt>
    <dgm:pt modelId="{4DB372E0-5BBC-48A5-AE0B-89E8D592FEFE}" type="par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86D5B3-E84D-477C-9B2F-B7732D005B25}" type="sibTrans" cxnId="{D9E5AB3A-C978-468F-8F77-C18A2AFA7F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A7F282E-19C8-174B-B04F-611E6989F198}">
      <dgm:prSet custT="1"/>
      <dgm:spPr>
        <a:solidFill>
          <a:schemeClr val="accent1"/>
        </a:solidFill>
      </dgm:spPr>
      <dgm:t>
        <a:bodyPr/>
        <a:lstStyle/>
        <a:p>
          <a:r>
            <a:rPr lang="es-ES" sz="2800" dirty="0">
              <a:latin typeface="Montserrat" pitchFamily="2" charset="77"/>
            </a:rPr>
            <a:t>6</a:t>
          </a:r>
        </a:p>
      </dgm:t>
    </dgm:pt>
    <dgm:pt modelId="{8F629CCF-E552-9F41-9D86-E23D7E6D22D1}" type="parTrans" cxnId="{0A556B0C-B54D-EE47-82F1-EB21D284EE37}">
      <dgm:prSet/>
      <dgm:spPr>
        <a:ln>
          <a:noFill/>
        </a:ln>
      </dgm:spPr>
      <dgm:t>
        <a:bodyPr/>
        <a:lstStyle/>
        <a:p>
          <a:endParaRPr lang="es-ES"/>
        </a:p>
      </dgm:t>
    </dgm:pt>
    <dgm:pt modelId="{713D407A-D6BE-7B48-8963-970E69B79F4A}" type="sibTrans" cxnId="{0A556B0C-B54D-EE47-82F1-EB21D284EE37}">
      <dgm:prSet/>
      <dgm:spPr/>
      <dgm:t>
        <a:bodyPr/>
        <a:lstStyle/>
        <a:p>
          <a:endParaRPr lang="es-ES"/>
        </a:p>
      </dgm:t>
    </dgm:pt>
    <dgm:pt modelId="{A22DEAB6-EA35-4BDF-BCA8-2B09716F3A95}" type="pres">
      <dgm:prSet presAssocID="{9D9BD6C5-1B38-4654-9ADC-4F3819B4545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C5EE08-8987-4976-90FC-6FED64FE0577}" type="pres">
      <dgm:prSet presAssocID="{0FDECD9C-060E-4D66-B6DE-0BBAB179B365}" presName="centerShape" presStyleLbl="node0" presStyleIdx="0" presStyleCnt="1"/>
      <dgm:spPr/>
    </dgm:pt>
    <dgm:pt modelId="{B5402ADC-F7ED-460B-A9C6-D99FBECB9232}" type="pres">
      <dgm:prSet presAssocID="{6BC73C20-21A3-4192-A8C5-97516D0A265F}" presName="Name9" presStyleLbl="parChTrans1D2" presStyleIdx="0" presStyleCnt="6"/>
      <dgm:spPr/>
    </dgm:pt>
    <dgm:pt modelId="{DFDE2FA0-3994-4599-9E33-6F4168DF3AF8}" type="pres">
      <dgm:prSet presAssocID="{6BC73C20-21A3-4192-A8C5-97516D0A265F}" presName="connTx" presStyleLbl="parChTrans1D2" presStyleIdx="0" presStyleCnt="6"/>
      <dgm:spPr/>
    </dgm:pt>
    <dgm:pt modelId="{6AB4DF9B-6E8F-4F75-9A5F-D146A3D56669}" type="pres">
      <dgm:prSet presAssocID="{DE121B0A-2606-4BD7-8401-2D4DE2AC03E0}" presName="node" presStyleLbl="node1" presStyleIdx="0" presStyleCnt="6" custScaleX="57310" custScaleY="57326" custRadScaleRad="100000" custRadScaleInc="70">
        <dgm:presLayoutVars>
          <dgm:bulletEnabled val="1"/>
        </dgm:presLayoutVars>
      </dgm:prSet>
      <dgm:spPr/>
    </dgm:pt>
    <dgm:pt modelId="{384128DB-0924-6C46-9E8A-F3DE3AB266D4}" type="pres">
      <dgm:prSet presAssocID="{8F629CCF-E552-9F41-9D86-E23D7E6D22D1}" presName="Name9" presStyleLbl="parChTrans1D2" presStyleIdx="1" presStyleCnt="6"/>
      <dgm:spPr/>
    </dgm:pt>
    <dgm:pt modelId="{CB3FB520-9E60-6143-ABD4-6CE89711F6E7}" type="pres">
      <dgm:prSet presAssocID="{8F629CCF-E552-9F41-9D86-E23D7E6D22D1}" presName="connTx" presStyleLbl="parChTrans1D2" presStyleIdx="1" presStyleCnt="6"/>
      <dgm:spPr/>
    </dgm:pt>
    <dgm:pt modelId="{7767C78E-874D-F14E-8B87-28827CE2A3A2}" type="pres">
      <dgm:prSet presAssocID="{6A7F282E-19C8-174B-B04F-611E6989F198}" presName="node" presStyleLbl="node1" presStyleIdx="1" presStyleCnt="6" custScaleX="57326" custScaleY="57326">
        <dgm:presLayoutVars>
          <dgm:bulletEnabled val="1"/>
        </dgm:presLayoutVars>
      </dgm:prSet>
      <dgm:spPr/>
    </dgm:pt>
    <dgm:pt modelId="{37248FEC-CA5D-4D81-A4AF-161808C552FB}" type="pres">
      <dgm:prSet presAssocID="{F3B38715-7B7F-43D8-B4C9-E2E0463C9D39}" presName="Name9" presStyleLbl="parChTrans1D2" presStyleIdx="2" presStyleCnt="6"/>
      <dgm:spPr/>
    </dgm:pt>
    <dgm:pt modelId="{6B344E1D-791F-4A44-ACF3-A7BBEC86063C}" type="pres">
      <dgm:prSet presAssocID="{F3B38715-7B7F-43D8-B4C9-E2E0463C9D39}" presName="connTx" presStyleLbl="parChTrans1D2" presStyleIdx="2" presStyleCnt="6"/>
      <dgm:spPr/>
    </dgm:pt>
    <dgm:pt modelId="{6CCE99C3-DB8B-4A60-BC36-FB3D2C49071A}" type="pres">
      <dgm:prSet presAssocID="{C2BAA1AF-B9CA-490D-A1CD-63079D956C86}" presName="node" presStyleLbl="node1" presStyleIdx="2" presStyleCnt="6" custScaleX="57310" custScaleY="57310">
        <dgm:presLayoutVars>
          <dgm:bulletEnabled val="1"/>
        </dgm:presLayoutVars>
      </dgm:prSet>
      <dgm:spPr/>
    </dgm:pt>
    <dgm:pt modelId="{5ACD60D0-8C65-452D-B0C4-6E9479D8DAB3}" type="pres">
      <dgm:prSet presAssocID="{5819584F-DBCC-4871-8BE7-795F648355D9}" presName="Name9" presStyleLbl="parChTrans1D2" presStyleIdx="3" presStyleCnt="6"/>
      <dgm:spPr/>
    </dgm:pt>
    <dgm:pt modelId="{207F11E5-A55B-4736-9864-2E2313BBD81F}" type="pres">
      <dgm:prSet presAssocID="{5819584F-DBCC-4871-8BE7-795F648355D9}" presName="connTx" presStyleLbl="parChTrans1D2" presStyleIdx="3" presStyleCnt="6"/>
      <dgm:spPr/>
    </dgm:pt>
    <dgm:pt modelId="{3ADF440F-FCFA-4D1A-B92B-6A5821700A10}" type="pres">
      <dgm:prSet presAssocID="{B615990E-480C-45E4-849D-312318170B2C}" presName="node" presStyleLbl="node1" presStyleIdx="3" presStyleCnt="6" custScaleX="57310" custScaleY="57310">
        <dgm:presLayoutVars>
          <dgm:bulletEnabled val="1"/>
        </dgm:presLayoutVars>
      </dgm:prSet>
      <dgm:spPr/>
    </dgm:pt>
    <dgm:pt modelId="{E8556FC2-1959-4697-8439-0843C5593147}" type="pres">
      <dgm:prSet presAssocID="{5F6BE6C4-38A4-403E-AD33-6B233D0BD313}" presName="Name9" presStyleLbl="parChTrans1D2" presStyleIdx="4" presStyleCnt="6"/>
      <dgm:spPr/>
    </dgm:pt>
    <dgm:pt modelId="{DED6145F-411F-4158-BA7B-3201A1E810B1}" type="pres">
      <dgm:prSet presAssocID="{5F6BE6C4-38A4-403E-AD33-6B233D0BD313}" presName="connTx" presStyleLbl="parChTrans1D2" presStyleIdx="4" presStyleCnt="6"/>
      <dgm:spPr/>
    </dgm:pt>
    <dgm:pt modelId="{DCC8631D-1C5B-49D6-A399-73AAB6B9A331}" type="pres">
      <dgm:prSet presAssocID="{4FBF1BEC-34B5-49F0-BC8A-DA2CE09BC7BF}" presName="node" presStyleLbl="node1" presStyleIdx="4" presStyleCnt="6" custScaleX="57310" custScaleY="57310">
        <dgm:presLayoutVars>
          <dgm:bulletEnabled val="1"/>
        </dgm:presLayoutVars>
      </dgm:prSet>
      <dgm:spPr/>
    </dgm:pt>
    <dgm:pt modelId="{DBF8EB02-37E7-4786-91FD-3103A8E76AE5}" type="pres">
      <dgm:prSet presAssocID="{7AACAB3A-1CA6-437E-A22C-2DED2E5BC709}" presName="Name9" presStyleLbl="parChTrans1D2" presStyleIdx="5" presStyleCnt="6"/>
      <dgm:spPr/>
    </dgm:pt>
    <dgm:pt modelId="{DE179C8B-BB1B-4298-A153-79AEC735E12A}" type="pres">
      <dgm:prSet presAssocID="{7AACAB3A-1CA6-437E-A22C-2DED2E5BC709}" presName="connTx" presStyleLbl="parChTrans1D2" presStyleIdx="5" presStyleCnt="6"/>
      <dgm:spPr/>
    </dgm:pt>
    <dgm:pt modelId="{6AD0F53D-60CF-4E05-BD9F-D7FCFF1B1164}" type="pres">
      <dgm:prSet presAssocID="{0C73CE91-13C9-47F9-B9E6-337A1879555C}" presName="node" presStyleLbl="node1" presStyleIdx="5" presStyleCnt="6" custScaleX="57310" custScaleY="57310">
        <dgm:presLayoutVars>
          <dgm:bulletEnabled val="1"/>
        </dgm:presLayoutVars>
      </dgm:prSet>
      <dgm:spPr/>
    </dgm:pt>
  </dgm:ptLst>
  <dgm:cxnLst>
    <dgm:cxn modelId="{0A556B0C-B54D-EE47-82F1-EB21D284EE37}" srcId="{0FDECD9C-060E-4D66-B6DE-0BBAB179B365}" destId="{6A7F282E-19C8-174B-B04F-611E6989F198}" srcOrd="1" destOrd="0" parTransId="{8F629CCF-E552-9F41-9D86-E23D7E6D22D1}" sibTransId="{713D407A-D6BE-7B48-8963-970E69B79F4A}"/>
    <dgm:cxn modelId="{70263112-FE42-4D7E-B147-26224BC9028A}" srcId="{0FDECD9C-060E-4D66-B6DE-0BBAB179B365}" destId="{C2BAA1AF-B9CA-490D-A1CD-63079D956C86}" srcOrd="2" destOrd="0" parTransId="{F3B38715-7B7F-43D8-B4C9-E2E0463C9D39}" sibTransId="{244F95FE-F38E-4A72-99F5-DF0E31237C4B}"/>
    <dgm:cxn modelId="{C0A45513-A4B0-914F-BB1C-17404B64FEBE}" type="presOf" srcId="{7AACAB3A-1CA6-437E-A22C-2DED2E5BC709}" destId="{DE179C8B-BB1B-4298-A153-79AEC735E12A}" srcOrd="1" destOrd="0" presId="urn:microsoft.com/office/officeart/2005/8/layout/radial1"/>
    <dgm:cxn modelId="{8BB01319-7B34-0E41-985F-2D1765ADD9FC}" type="presOf" srcId="{6BC73C20-21A3-4192-A8C5-97516D0A265F}" destId="{DFDE2FA0-3994-4599-9E33-6F4168DF3AF8}" srcOrd="1" destOrd="0" presId="urn:microsoft.com/office/officeart/2005/8/layout/radial1"/>
    <dgm:cxn modelId="{8A045020-79F1-4D4F-894D-B928C87FA05F}" type="presOf" srcId="{5F6BE6C4-38A4-403E-AD33-6B233D0BD313}" destId="{E8556FC2-1959-4697-8439-0843C5593147}" srcOrd="0" destOrd="0" presId="urn:microsoft.com/office/officeart/2005/8/layout/radial1"/>
    <dgm:cxn modelId="{5C6AB431-462F-7848-AE9A-78C80E4C96E9}" type="presOf" srcId="{B615990E-480C-45E4-849D-312318170B2C}" destId="{3ADF440F-FCFA-4D1A-B92B-6A5821700A10}" srcOrd="0" destOrd="0" presId="urn:microsoft.com/office/officeart/2005/8/layout/radial1"/>
    <dgm:cxn modelId="{86D86035-7925-E544-80F9-08F983B0096C}" type="presOf" srcId="{9D9BD6C5-1B38-4654-9ADC-4F3819B4545D}" destId="{A22DEAB6-EA35-4BDF-BCA8-2B09716F3A95}" srcOrd="0" destOrd="0" presId="urn:microsoft.com/office/officeart/2005/8/layout/radial1"/>
    <dgm:cxn modelId="{D9E5AB3A-C978-468F-8F77-C18A2AFA7FF3}" srcId="{9D9BD6C5-1B38-4654-9ADC-4F3819B4545D}" destId="{4D0DFF39-27BD-4514-99E6-ED1B0C7F89FD}" srcOrd="1" destOrd="0" parTransId="{4DB372E0-5BBC-48A5-AE0B-89E8D592FEFE}" sibTransId="{4B86D5B3-E84D-477C-9B2F-B7732D005B25}"/>
    <dgm:cxn modelId="{1B90D33C-AEE4-9A40-B57A-946A3D84BFE2}" type="presOf" srcId="{5819584F-DBCC-4871-8BE7-795F648355D9}" destId="{5ACD60D0-8C65-452D-B0C4-6E9479D8DAB3}" srcOrd="0" destOrd="0" presId="urn:microsoft.com/office/officeart/2005/8/layout/radial1"/>
    <dgm:cxn modelId="{3795EC4F-B3EA-324E-8D58-CEDC7ECD707F}" type="presOf" srcId="{8F629CCF-E552-9F41-9D86-E23D7E6D22D1}" destId="{CB3FB520-9E60-6143-ABD4-6CE89711F6E7}" srcOrd="1" destOrd="0" presId="urn:microsoft.com/office/officeart/2005/8/layout/radial1"/>
    <dgm:cxn modelId="{69B76652-AA7B-4742-A062-5DB2AAB028CB}" type="presOf" srcId="{C2BAA1AF-B9CA-490D-A1CD-63079D956C86}" destId="{6CCE99C3-DB8B-4A60-BC36-FB3D2C49071A}" srcOrd="0" destOrd="0" presId="urn:microsoft.com/office/officeart/2005/8/layout/radial1"/>
    <dgm:cxn modelId="{D68ABE6A-A6D3-4079-B46D-434C6D26B0A1}" srcId="{0FDECD9C-060E-4D66-B6DE-0BBAB179B365}" destId="{B615990E-480C-45E4-849D-312318170B2C}" srcOrd="3" destOrd="0" parTransId="{5819584F-DBCC-4871-8BE7-795F648355D9}" sibTransId="{929558C5-8E4C-4166-899F-A12591BE7F54}"/>
    <dgm:cxn modelId="{33EB7A7C-A80B-CE40-858D-FECF82FFB8F7}" type="presOf" srcId="{6A7F282E-19C8-174B-B04F-611E6989F198}" destId="{7767C78E-874D-F14E-8B87-28827CE2A3A2}" srcOrd="0" destOrd="0" presId="urn:microsoft.com/office/officeart/2005/8/layout/radial1"/>
    <dgm:cxn modelId="{36CFB485-CFED-354D-8FE5-17F4BF6604AE}" type="presOf" srcId="{8F629CCF-E552-9F41-9D86-E23D7E6D22D1}" destId="{384128DB-0924-6C46-9E8A-F3DE3AB266D4}" srcOrd="0" destOrd="0" presId="urn:microsoft.com/office/officeart/2005/8/layout/radial1"/>
    <dgm:cxn modelId="{A3123B86-7994-4945-9DF0-D67D7438FEA0}" srcId="{0FDECD9C-060E-4D66-B6DE-0BBAB179B365}" destId="{DE121B0A-2606-4BD7-8401-2D4DE2AC03E0}" srcOrd="0" destOrd="0" parTransId="{6BC73C20-21A3-4192-A8C5-97516D0A265F}" sibTransId="{8BE0F6EF-1A01-46F1-9FBE-9A6732450BA5}"/>
    <dgm:cxn modelId="{938C778D-6A80-4446-A559-A54A549CA786}" type="presOf" srcId="{F3B38715-7B7F-43D8-B4C9-E2E0463C9D39}" destId="{37248FEC-CA5D-4D81-A4AF-161808C552FB}" srcOrd="0" destOrd="0" presId="urn:microsoft.com/office/officeart/2005/8/layout/radial1"/>
    <dgm:cxn modelId="{DC7F9893-E0EA-7648-8EE9-48BF9A8C9256}" type="presOf" srcId="{0FDECD9C-060E-4D66-B6DE-0BBAB179B365}" destId="{34C5EE08-8987-4976-90FC-6FED64FE0577}" srcOrd="0" destOrd="0" presId="urn:microsoft.com/office/officeart/2005/8/layout/radial1"/>
    <dgm:cxn modelId="{87A7ED9A-2009-3649-9DFB-6ACC26D18F7E}" type="presOf" srcId="{5819584F-DBCC-4871-8BE7-795F648355D9}" destId="{207F11E5-A55B-4736-9864-2E2313BBD81F}" srcOrd="1" destOrd="0" presId="urn:microsoft.com/office/officeart/2005/8/layout/radial1"/>
    <dgm:cxn modelId="{9E7EBD9B-B765-4B87-88F4-95FA253DF799}" srcId="{0FDECD9C-060E-4D66-B6DE-0BBAB179B365}" destId="{4FBF1BEC-34B5-49F0-BC8A-DA2CE09BC7BF}" srcOrd="4" destOrd="0" parTransId="{5F6BE6C4-38A4-403E-AD33-6B233D0BD313}" sibTransId="{BDE90464-4BF3-444C-949F-670DB097DF17}"/>
    <dgm:cxn modelId="{37F5F19C-3AA4-FB4C-90EA-55D29F748EAB}" type="presOf" srcId="{F3B38715-7B7F-43D8-B4C9-E2E0463C9D39}" destId="{6B344E1D-791F-4A44-ACF3-A7BBEC86063C}" srcOrd="1" destOrd="0" presId="urn:microsoft.com/office/officeart/2005/8/layout/radial1"/>
    <dgm:cxn modelId="{5B3484B5-E92F-894B-9223-B11B6CB2E7A3}" type="presOf" srcId="{6BC73C20-21A3-4192-A8C5-97516D0A265F}" destId="{B5402ADC-F7ED-460B-A9C6-D99FBECB9232}" srcOrd="0" destOrd="0" presId="urn:microsoft.com/office/officeart/2005/8/layout/radial1"/>
    <dgm:cxn modelId="{AD4B77C2-BA63-422C-BAB0-53F3F3C3B178}" srcId="{0FDECD9C-060E-4D66-B6DE-0BBAB179B365}" destId="{0C73CE91-13C9-47F9-B9E6-337A1879555C}" srcOrd="5" destOrd="0" parTransId="{7AACAB3A-1CA6-437E-A22C-2DED2E5BC709}" sibTransId="{BB0E9D27-2C62-4A23-BFE0-BAF5D1DE7A50}"/>
    <dgm:cxn modelId="{4DB7E2C8-7FEB-184C-91E7-5F2BC0CCB15C}" type="presOf" srcId="{4FBF1BEC-34B5-49F0-BC8A-DA2CE09BC7BF}" destId="{DCC8631D-1C5B-49D6-A399-73AAB6B9A331}" srcOrd="0" destOrd="0" presId="urn:microsoft.com/office/officeart/2005/8/layout/radial1"/>
    <dgm:cxn modelId="{07F054CB-EA96-4A4C-ABC5-45C13C227704}" type="presOf" srcId="{5F6BE6C4-38A4-403E-AD33-6B233D0BD313}" destId="{DED6145F-411F-4158-BA7B-3201A1E810B1}" srcOrd="1" destOrd="0" presId="urn:microsoft.com/office/officeart/2005/8/layout/radial1"/>
    <dgm:cxn modelId="{BA5EE6DC-214B-4544-B2D2-EFB021AA77C7}" type="presOf" srcId="{0C73CE91-13C9-47F9-B9E6-337A1879555C}" destId="{6AD0F53D-60CF-4E05-BD9F-D7FCFF1B1164}" srcOrd="0" destOrd="0" presId="urn:microsoft.com/office/officeart/2005/8/layout/radial1"/>
    <dgm:cxn modelId="{1D7E11E1-6A00-41FF-881E-7D620FD820F8}" srcId="{9D9BD6C5-1B38-4654-9ADC-4F3819B4545D}" destId="{0FDECD9C-060E-4D66-B6DE-0BBAB179B365}" srcOrd="0" destOrd="0" parTransId="{B381DE4D-9164-40DD-A10C-BA5E3362E1FD}" sibTransId="{11077520-9AF4-40D6-928D-C7498DE6F166}"/>
    <dgm:cxn modelId="{897FC5E7-C364-DF4C-A6AF-EA2FF4EB5225}" type="presOf" srcId="{DE121B0A-2606-4BD7-8401-2D4DE2AC03E0}" destId="{6AB4DF9B-6E8F-4F75-9A5F-D146A3D56669}" srcOrd="0" destOrd="0" presId="urn:microsoft.com/office/officeart/2005/8/layout/radial1"/>
    <dgm:cxn modelId="{125B6CED-9466-BE49-8CC4-FDE94146C9B0}" type="presOf" srcId="{7AACAB3A-1CA6-437E-A22C-2DED2E5BC709}" destId="{DBF8EB02-37E7-4786-91FD-3103A8E76AE5}" srcOrd="0" destOrd="0" presId="urn:microsoft.com/office/officeart/2005/8/layout/radial1"/>
    <dgm:cxn modelId="{101130BD-B396-7841-A508-FFA99FBDE275}" type="presParOf" srcId="{A22DEAB6-EA35-4BDF-BCA8-2B09716F3A95}" destId="{34C5EE08-8987-4976-90FC-6FED64FE0577}" srcOrd="0" destOrd="0" presId="urn:microsoft.com/office/officeart/2005/8/layout/radial1"/>
    <dgm:cxn modelId="{280237B4-92CA-2541-A8EC-8F300B571ED0}" type="presParOf" srcId="{A22DEAB6-EA35-4BDF-BCA8-2B09716F3A95}" destId="{B5402ADC-F7ED-460B-A9C6-D99FBECB9232}" srcOrd="1" destOrd="0" presId="urn:microsoft.com/office/officeart/2005/8/layout/radial1"/>
    <dgm:cxn modelId="{EA60BF87-7171-6441-AEFC-E9F88C13C2D3}" type="presParOf" srcId="{B5402ADC-F7ED-460B-A9C6-D99FBECB9232}" destId="{DFDE2FA0-3994-4599-9E33-6F4168DF3AF8}" srcOrd="0" destOrd="0" presId="urn:microsoft.com/office/officeart/2005/8/layout/radial1"/>
    <dgm:cxn modelId="{6191962E-2309-284F-A541-FD9BBC96D5C9}" type="presParOf" srcId="{A22DEAB6-EA35-4BDF-BCA8-2B09716F3A95}" destId="{6AB4DF9B-6E8F-4F75-9A5F-D146A3D56669}" srcOrd="2" destOrd="0" presId="urn:microsoft.com/office/officeart/2005/8/layout/radial1"/>
    <dgm:cxn modelId="{DFACC13A-F3DA-104B-8AC9-2C4B294C9C38}" type="presParOf" srcId="{A22DEAB6-EA35-4BDF-BCA8-2B09716F3A95}" destId="{384128DB-0924-6C46-9E8A-F3DE3AB266D4}" srcOrd="3" destOrd="0" presId="urn:microsoft.com/office/officeart/2005/8/layout/radial1"/>
    <dgm:cxn modelId="{6520E8F6-FEB0-B545-9CDA-8E1A1AA71FCA}" type="presParOf" srcId="{384128DB-0924-6C46-9E8A-F3DE3AB266D4}" destId="{CB3FB520-9E60-6143-ABD4-6CE89711F6E7}" srcOrd="0" destOrd="0" presId="urn:microsoft.com/office/officeart/2005/8/layout/radial1"/>
    <dgm:cxn modelId="{A0B6027D-3634-E04B-A22A-F7E8E4A7FB08}" type="presParOf" srcId="{A22DEAB6-EA35-4BDF-BCA8-2B09716F3A95}" destId="{7767C78E-874D-F14E-8B87-28827CE2A3A2}" srcOrd="4" destOrd="0" presId="urn:microsoft.com/office/officeart/2005/8/layout/radial1"/>
    <dgm:cxn modelId="{00A0140D-47E2-9248-814F-DF788D81C0F5}" type="presParOf" srcId="{A22DEAB6-EA35-4BDF-BCA8-2B09716F3A95}" destId="{37248FEC-CA5D-4D81-A4AF-161808C552FB}" srcOrd="5" destOrd="0" presId="urn:microsoft.com/office/officeart/2005/8/layout/radial1"/>
    <dgm:cxn modelId="{17C72F2D-95DF-9048-9319-9491F3455FE3}" type="presParOf" srcId="{37248FEC-CA5D-4D81-A4AF-161808C552FB}" destId="{6B344E1D-791F-4A44-ACF3-A7BBEC86063C}" srcOrd="0" destOrd="0" presId="urn:microsoft.com/office/officeart/2005/8/layout/radial1"/>
    <dgm:cxn modelId="{164AC9FA-AF4A-A848-8A80-669D1ED5258E}" type="presParOf" srcId="{A22DEAB6-EA35-4BDF-BCA8-2B09716F3A95}" destId="{6CCE99C3-DB8B-4A60-BC36-FB3D2C49071A}" srcOrd="6" destOrd="0" presId="urn:microsoft.com/office/officeart/2005/8/layout/radial1"/>
    <dgm:cxn modelId="{98CBAEA0-BB4A-634B-85E5-1ADE1DC7B075}" type="presParOf" srcId="{A22DEAB6-EA35-4BDF-BCA8-2B09716F3A95}" destId="{5ACD60D0-8C65-452D-B0C4-6E9479D8DAB3}" srcOrd="7" destOrd="0" presId="urn:microsoft.com/office/officeart/2005/8/layout/radial1"/>
    <dgm:cxn modelId="{881ACFAC-8DF3-EF4E-B496-DFCBD28DD03A}" type="presParOf" srcId="{5ACD60D0-8C65-452D-B0C4-6E9479D8DAB3}" destId="{207F11E5-A55B-4736-9864-2E2313BBD81F}" srcOrd="0" destOrd="0" presId="urn:microsoft.com/office/officeart/2005/8/layout/radial1"/>
    <dgm:cxn modelId="{47616791-F5A4-244E-B456-D305389D8FF2}" type="presParOf" srcId="{A22DEAB6-EA35-4BDF-BCA8-2B09716F3A95}" destId="{3ADF440F-FCFA-4D1A-B92B-6A5821700A10}" srcOrd="8" destOrd="0" presId="urn:microsoft.com/office/officeart/2005/8/layout/radial1"/>
    <dgm:cxn modelId="{49012ACB-4056-0841-9794-AD7F7527015A}" type="presParOf" srcId="{A22DEAB6-EA35-4BDF-BCA8-2B09716F3A95}" destId="{E8556FC2-1959-4697-8439-0843C5593147}" srcOrd="9" destOrd="0" presId="urn:microsoft.com/office/officeart/2005/8/layout/radial1"/>
    <dgm:cxn modelId="{F8171C73-4D11-8D48-BC33-165B3B2860AD}" type="presParOf" srcId="{E8556FC2-1959-4697-8439-0843C5593147}" destId="{DED6145F-411F-4158-BA7B-3201A1E810B1}" srcOrd="0" destOrd="0" presId="urn:microsoft.com/office/officeart/2005/8/layout/radial1"/>
    <dgm:cxn modelId="{3216B1D9-9D2A-9A4E-A0A2-12778BBE7C5A}" type="presParOf" srcId="{A22DEAB6-EA35-4BDF-BCA8-2B09716F3A95}" destId="{DCC8631D-1C5B-49D6-A399-73AAB6B9A331}" srcOrd="10" destOrd="0" presId="urn:microsoft.com/office/officeart/2005/8/layout/radial1"/>
    <dgm:cxn modelId="{A120D84A-C339-7C4D-A487-8180D1E579C7}" type="presParOf" srcId="{A22DEAB6-EA35-4BDF-BCA8-2B09716F3A95}" destId="{DBF8EB02-37E7-4786-91FD-3103A8E76AE5}" srcOrd="11" destOrd="0" presId="urn:microsoft.com/office/officeart/2005/8/layout/radial1"/>
    <dgm:cxn modelId="{855677EF-6CCE-5E4B-B18C-12E7C9764F5C}" type="presParOf" srcId="{DBF8EB02-37E7-4786-91FD-3103A8E76AE5}" destId="{DE179C8B-BB1B-4298-A153-79AEC735E12A}" srcOrd="0" destOrd="0" presId="urn:microsoft.com/office/officeart/2005/8/layout/radial1"/>
    <dgm:cxn modelId="{7637CC4C-0A5D-D54D-8EDE-F1E4F8BD5BA0}" type="presParOf" srcId="{A22DEAB6-EA35-4BDF-BCA8-2B09716F3A95}" destId="{6AD0F53D-60CF-4E05-BD9F-D7FCFF1B1164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5EE08-8987-4976-90FC-6FED64FE0577}">
      <dsp:nvSpPr>
        <dsp:cNvPr id="0" name=""/>
        <dsp:cNvSpPr/>
      </dsp:nvSpPr>
      <dsp:spPr>
        <a:xfrm>
          <a:off x="2321719" y="1383130"/>
          <a:ext cx="1061297" cy="1061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bg1"/>
            </a:solidFill>
            <a:latin typeface="+mn-lt"/>
            <a:ea typeface="+mn-ea"/>
            <a:cs typeface="+mn-cs"/>
          </a:endParaRPr>
        </a:p>
      </dsp:txBody>
      <dsp:txXfrm>
        <a:off x="2477142" y="1538553"/>
        <a:ext cx="750451" cy="750451"/>
      </dsp:txXfrm>
    </dsp:sp>
    <dsp:sp modelId="{B5402ADC-F7ED-460B-A9C6-D99FBECB9232}">
      <dsp:nvSpPr>
        <dsp:cNvPr id="0" name=""/>
        <dsp:cNvSpPr/>
      </dsp:nvSpPr>
      <dsp:spPr>
        <a:xfrm rot="16201260">
          <a:off x="2580076" y="1093801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9033" y="1096915"/>
        <a:ext cx="27258" cy="27258"/>
      </dsp:txXfrm>
    </dsp:sp>
    <dsp:sp modelId="{6AB4DF9B-6E8F-4F75-9A5F-D146A3D56669}">
      <dsp:nvSpPr>
        <dsp:cNvPr id="0" name=""/>
        <dsp:cNvSpPr/>
      </dsp:nvSpPr>
      <dsp:spPr>
        <a:xfrm>
          <a:off x="2548759" y="229559"/>
          <a:ext cx="608229" cy="608399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1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2637832" y="318657"/>
        <a:ext cx="430083" cy="430203"/>
      </dsp:txXfrm>
    </dsp:sp>
    <dsp:sp modelId="{384128DB-0924-6C46-9E8A-F3DE3AB266D4}">
      <dsp:nvSpPr>
        <dsp:cNvPr id="0" name=""/>
        <dsp:cNvSpPr/>
      </dsp:nvSpPr>
      <dsp:spPr>
        <a:xfrm rot="19800000">
          <a:off x="3275404" y="1495418"/>
          <a:ext cx="545172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172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534360" y="1498532"/>
        <a:ext cx="27258" cy="27258"/>
      </dsp:txXfrm>
    </dsp:sp>
    <dsp:sp modelId="{7767C78E-874D-F14E-8B87-28827CE2A3A2}">
      <dsp:nvSpPr>
        <dsp:cNvPr id="0" name=""/>
        <dsp:cNvSpPr/>
      </dsp:nvSpPr>
      <dsp:spPr>
        <a:xfrm>
          <a:off x="3743301" y="919569"/>
          <a:ext cx="608399" cy="608399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Montserrat" pitchFamily="2" charset="77"/>
            </a:rPr>
            <a:t>6</a:t>
          </a:r>
        </a:p>
      </dsp:txBody>
      <dsp:txXfrm>
        <a:off x="3832399" y="1008667"/>
        <a:ext cx="430203" cy="430203"/>
      </dsp:txXfrm>
    </dsp:sp>
    <dsp:sp modelId="{37248FEC-CA5D-4D81-A4AF-161808C552FB}">
      <dsp:nvSpPr>
        <dsp:cNvPr id="0" name=""/>
        <dsp:cNvSpPr/>
      </dsp:nvSpPr>
      <dsp:spPr>
        <a:xfrm rot="1800000">
          <a:off x="3275398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3534395" y="2301786"/>
        <a:ext cx="27262" cy="27262"/>
      </dsp:txXfrm>
    </dsp:sp>
    <dsp:sp modelId="{6CCE99C3-DB8B-4A60-BC36-FB3D2C49071A}">
      <dsp:nvSpPr>
        <dsp:cNvPr id="0" name=""/>
        <dsp:cNvSpPr/>
      </dsp:nvSpPr>
      <dsp:spPr>
        <a:xfrm>
          <a:off x="3743386" y="2299674"/>
          <a:ext cx="608229" cy="608229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5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3832459" y="2388747"/>
        <a:ext cx="430083" cy="430083"/>
      </dsp:txXfrm>
    </dsp:sp>
    <dsp:sp modelId="{5ACD60D0-8C65-452D-B0C4-6E9479D8DAB3}">
      <dsp:nvSpPr>
        <dsp:cNvPr id="0" name=""/>
        <dsp:cNvSpPr/>
      </dsp:nvSpPr>
      <dsp:spPr>
        <a:xfrm rot="5400000">
          <a:off x="2579740" y="2700313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>
        <a:off x="2838737" y="2703425"/>
        <a:ext cx="27262" cy="27262"/>
      </dsp:txXfrm>
    </dsp:sp>
    <dsp:sp modelId="{3ADF440F-FCFA-4D1A-B92B-6A5821700A10}">
      <dsp:nvSpPr>
        <dsp:cNvPr id="0" name=""/>
        <dsp:cNvSpPr/>
      </dsp:nvSpPr>
      <dsp:spPr>
        <a:xfrm>
          <a:off x="2548253" y="2989685"/>
          <a:ext cx="608229" cy="608229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</a:rPr>
            <a:t>4</a:t>
          </a:r>
          <a:endParaRPr lang="en-US" sz="2800" kern="1200" dirty="0">
            <a:latin typeface="Montserrat" pitchFamily="2" charset="77"/>
          </a:endParaRPr>
        </a:p>
      </dsp:txBody>
      <dsp:txXfrm>
        <a:off x="2637326" y="3078758"/>
        <a:ext cx="430083" cy="430083"/>
      </dsp:txXfrm>
    </dsp:sp>
    <dsp:sp modelId="{E8556FC2-1959-4697-8439-0843C5593147}">
      <dsp:nvSpPr>
        <dsp:cNvPr id="0" name=""/>
        <dsp:cNvSpPr/>
      </dsp:nvSpPr>
      <dsp:spPr>
        <a:xfrm rot="9000000">
          <a:off x="1884081" y="2298674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2301786"/>
        <a:ext cx="27262" cy="27262"/>
      </dsp:txXfrm>
    </dsp:sp>
    <dsp:sp modelId="{DCC8631D-1C5B-49D6-A399-73AAB6B9A331}">
      <dsp:nvSpPr>
        <dsp:cNvPr id="0" name=""/>
        <dsp:cNvSpPr/>
      </dsp:nvSpPr>
      <dsp:spPr>
        <a:xfrm>
          <a:off x="1353121" y="2299674"/>
          <a:ext cx="608229" cy="608229"/>
        </a:xfrm>
        <a:prstGeom prst="ellipse">
          <a:avLst/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3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2388747"/>
        <a:ext cx="430083" cy="430083"/>
      </dsp:txXfrm>
    </dsp:sp>
    <dsp:sp modelId="{DBF8EB02-37E7-4786-91FD-3103A8E76AE5}">
      <dsp:nvSpPr>
        <dsp:cNvPr id="0" name=""/>
        <dsp:cNvSpPr/>
      </dsp:nvSpPr>
      <dsp:spPr>
        <a:xfrm rot="12600000">
          <a:off x="1884081" y="1495397"/>
          <a:ext cx="545256" cy="33486"/>
        </a:xfrm>
        <a:custGeom>
          <a:avLst/>
          <a:gdLst/>
          <a:ahLst/>
          <a:cxnLst/>
          <a:rect l="0" t="0" r="0" b="0"/>
          <a:pathLst>
            <a:path>
              <a:moveTo>
                <a:pt x="0" y="16743"/>
              </a:moveTo>
              <a:lnTo>
                <a:pt x="545256" y="16743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chemeClr val="bg1"/>
            </a:solidFill>
          </a:endParaRPr>
        </a:p>
      </dsp:txBody>
      <dsp:txXfrm rot="10800000">
        <a:off x="2143078" y="1498509"/>
        <a:ext cx="27262" cy="27262"/>
      </dsp:txXfrm>
    </dsp:sp>
    <dsp:sp modelId="{6AD0F53D-60CF-4E05-BD9F-D7FCFF1B1164}">
      <dsp:nvSpPr>
        <dsp:cNvPr id="0" name=""/>
        <dsp:cNvSpPr/>
      </dsp:nvSpPr>
      <dsp:spPr>
        <a:xfrm>
          <a:off x="1353121" y="919654"/>
          <a:ext cx="608229" cy="608229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rot="0" spcFirstLastPara="0" vertOverflow="overflow" horzOverflow="overflow" vert="horz" wrap="square" lIns="91440" tIns="45720" rIns="91440" bIns="45720" numCol="1" spcCol="1270" rtlCol="0" fromWordArt="0" anchor="ctr" anchorCtr="0" forceAA="0" compatLnSpc="1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Montserrat" pitchFamily="2" charset="77"/>
              <a:ea typeface="+mn-ea"/>
              <a:cs typeface="+mn-cs"/>
            </a:rPr>
            <a:t>2</a:t>
          </a:r>
          <a:endParaRPr lang="en-US" sz="2800" kern="1200" dirty="0">
            <a:latin typeface="Montserrat" pitchFamily="2" charset="77"/>
            <a:ea typeface="+mn-ea"/>
            <a:cs typeface="+mn-cs"/>
          </a:endParaRPr>
        </a:p>
      </dsp:txBody>
      <dsp:txXfrm>
        <a:off x="1442194" y="1008727"/>
        <a:ext cx="430083" cy="430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364DC1C-20BD-424D-A7DB-0E813497E5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64DFA6-62DD-5749-8176-BA7B66FA3C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3C13B-AEE2-9D49-A16C-7EEB74F83564}" type="datetime1">
              <a:rPr lang="es-ES" smtClean="0">
                <a:latin typeface="Montserrat Light" pitchFamily="2" charset="77"/>
              </a:rPr>
              <a:t>17/7/24</a:t>
            </a:fld>
            <a:endParaRPr lang="es-ES" dirty="0">
              <a:latin typeface="Montserrat Light" pitchFamily="2" charset="77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DCB9F3-D544-C74D-A43F-13E11FA29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Montserrat Light" pitchFamily="2" charset="77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1E00BFE-155B-A44C-ADA6-94E520E5CB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7A51-7B0E-ED4A-B620-A51C55769841}" type="slidenum">
              <a:rPr lang="es-ES" smtClean="0">
                <a:latin typeface="Montserrat Light" pitchFamily="2" charset="77"/>
              </a:rPr>
              <a:t>‹Nº›</a:t>
            </a:fld>
            <a:endParaRPr lang="es-ES" dirty="0"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8324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EA766990-1CC8-114A-B16D-76EE7FFDE9C2}" type="datetime1">
              <a:rPr lang="es-ES" smtClean="0"/>
              <a:pPr/>
              <a:t>17/7/24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pitchFamily="2" charset="77"/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pitchFamily="2" charset="77"/>
              </a:defRPr>
            </a:lvl1pPr>
          </a:lstStyle>
          <a:p>
            <a:fld id="{74F440C8-FB29-8B48-AA30-06B36916FE61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3900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F440C8-FB29-8B48-AA30-06B36916FE6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92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8205" y="3421402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39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5353" y="1808970"/>
            <a:ext cx="5727545" cy="1491791"/>
          </a:xfrm>
        </p:spPr>
        <p:txBody>
          <a:bodyPr/>
          <a:lstStyle>
            <a:lvl1pPr algn="ctr">
              <a:defRPr cap="all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01D5BC6-AEC1-464E-B7E1-2D45FC8DA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" t="11067" r="8042" b="886"/>
          <a:stretch/>
        </p:blipFill>
        <p:spPr>
          <a:xfrm>
            <a:off x="1" y="799047"/>
            <a:ext cx="9144000" cy="6095390"/>
          </a:xfrm>
          <a:prstGeom prst="rect">
            <a:avLst/>
          </a:prstGeom>
        </p:spPr>
      </p:pic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CCED744-D8E7-A04D-845A-7418FE0D334C}"/>
              </a:ext>
            </a:extLst>
          </p:cNvPr>
          <p:cNvSpPr/>
          <p:nvPr userDrawn="1"/>
        </p:nvSpPr>
        <p:spPr>
          <a:xfrm>
            <a:off x="-1" y="799048"/>
            <a:ext cx="9144000" cy="6095389"/>
          </a:xfrm>
          <a:prstGeom prst="rect">
            <a:avLst/>
          </a:prstGeom>
          <a:solidFill>
            <a:srgbClr val="000090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15A46B-FCB9-F845-87D7-935DCF342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3000"/>
          </a:blip>
          <a:stretch>
            <a:fillRect/>
          </a:stretch>
        </p:blipFill>
        <p:spPr>
          <a:xfrm>
            <a:off x="4423977" y="2137977"/>
            <a:ext cx="4720023" cy="4720023"/>
          </a:xfrm>
          <a:prstGeom prst="rect">
            <a:avLst/>
          </a:prstGeom>
        </p:spPr>
      </p:pic>
      <p:grpSp>
        <p:nvGrpSpPr>
          <p:cNvPr id="17" name="Grupo 27">
            <a:extLst>
              <a:ext uri="{FF2B5EF4-FFF2-40B4-BE49-F238E27FC236}">
                <a16:creationId xmlns:a16="http://schemas.microsoft.com/office/drawing/2014/main" id="{EFFB474E-9055-A44F-9358-347FE1D97FE6}"/>
              </a:ext>
            </a:extLst>
          </p:cNvPr>
          <p:cNvGrpSpPr/>
          <p:nvPr userDrawn="1"/>
        </p:nvGrpSpPr>
        <p:grpSpPr>
          <a:xfrm>
            <a:off x="1087853" y="1437373"/>
            <a:ext cx="1150485" cy="1150485"/>
            <a:chOff x="1518320" y="1889956"/>
            <a:chExt cx="1150485" cy="1150485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6405E62A-9BE3-B644-BC60-8DF186BB71CD}"/>
                </a:ext>
              </a:extLst>
            </p:cNvPr>
            <p:cNvSpPr/>
            <p:nvPr userDrawn="1"/>
          </p:nvSpPr>
          <p:spPr>
            <a:xfrm>
              <a:off x="1518321" y="18899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D28F245-1D7E-D84E-BFA9-B7DEB1A133FC}"/>
                </a:ext>
              </a:extLst>
            </p:cNvPr>
            <p:cNvSpPr/>
            <p:nvPr userDrawn="1"/>
          </p:nvSpPr>
          <p:spPr>
            <a:xfrm rot="5400000">
              <a:off x="1039567" y="2368710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20" name="Grupo 30">
            <a:extLst>
              <a:ext uri="{FF2B5EF4-FFF2-40B4-BE49-F238E27FC236}">
                <a16:creationId xmlns:a16="http://schemas.microsoft.com/office/drawing/2014/main" id="{5DD7A2F2-32D3-5342-9ADF-9A4A3C36A05A}"/>
              </a:ext>
            </a:extLst>
          </p:cNvPr>
          <p:cNvGrpSpPr/>
          <p:nvPr userDrawn="1"/>
        </p:nvGrpSpPr>
        <p:grpSpPr>
          <a:xfrm>
            <a:off x="6475193" y="4386249"/>
            <a:ext cx="1150485" cy="1150485"/>
            <a:chOff x="6475193" y="4386249"/>
            <a:chExt cx="1150485" cy="115048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E3A4683-2E19-0343-AA45-8F7F60CBC979}"/>
                </a:ext>
              </a:extLst>
            </p:cNvPr>
            <p:cNvSpPr/>
            <p:nvPr userDrawn="1"/>
          </p:nvSpPr>
          <p:spPr>
            <a:xfrm rot="10800000">
              <a:off x="6475193" y="5343756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ABB98A1-184D-1A45-8DEE-A395F808C111}"/>
                </a:ext>
              </a:extLst>
            </p:cNvPr>
            <p:cNvSpPr/>
            <p:nvPr userDrawn="1"/>
          </p:nvSpPr>
          <p:spPr>
            <a:xfrm rot="16200000">
              <a:off x="6953947" y="4865002"/>
              <a:ext cx="1150484" cy="1929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1472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ARIO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16079219-2EDC-73EC-67FB-6B31647D73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8019" y="2071593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D312D3C3-6729-03B8-31BA-AF0B634F3C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8019" y="2579079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41F5020A-CD70-6D1F-B43F-0EC1C1C9BD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8262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B97BB76-02C9-1573-70C9-D7D9229B6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233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78101FF6-D40B-8830-4F50-1C1691C5D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80204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A6D02B75-3FB5-C54C-AA0F-6AB0B51EC8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86175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B0CD0E9F-22EA-3766-FF1D-9ADEEC331F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92146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4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AFF67DE6-B0AD-548A-A68D-1827B4E229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98117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5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B921DA29-5CE4-D119-632C-ED6612541F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04089" y="32045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6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03809904-3C16-0CF1-5352-5ADD11463F2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368262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7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65B822BF-F9BC-E282-D473-0787F075BE1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974233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8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2F7E5DD6-361F-273D-BD6D-AA1752E7C9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80204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9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337388A5-B5C7-1C2A-9AF8-4D21E0F1B1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6175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10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B09661A8-2D06-17BA-A4F5-58BAF2B3002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92146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11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A3FDC5C4-484E-C730-524C-E07A5D3031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98117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12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8E73DC5A-B8D0-CF63-530B-BDDE4264466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04089" y="3727082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37A4BD5-C477-D9BE-9FEA-B498D4623B5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368262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14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A8B3E351-AB7C-7396-CE39-B2A588489A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74233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15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01781717-B29D-B3FD-8531-6CDEC3D6EDD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580204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16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D2F9F204-F2BA-78E6-2B38-0A6E422979E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186175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17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5867B5F8-7A8F-8C23-7EEF-CEA1394FF79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792146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18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3A73063D-FB2D-0417-541C-43C242E90D1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398117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19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7ED7186F-4F4A-09AD-BA96-44693796905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04089" y="4227825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20</a:t>
            </a: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74CE0B92-8388-58BE-E479-6C8E47E2AE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368262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21</a:t>
            </a:r>
          </a:p>
        </p:txBody>
      </p:sp>
      <p:sp>
        <p:nvSpPr>
          <p:cNvPr id="49" name="Marcador de texto 22">
            <a:extLst>
              <a:ext uri="{FF2B5EF4-FFF2-40B4-BE49-F238E27FC236}">
                <a16:creationId xmlns:a16="http://schemas.microsoft.com/office/drawing/2014/main" id="{036280CF-47C0-40C9-CD34-6A52C840EFB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74233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22</a:t>
            </a:r>
          </a:p>
        </p:txBody>
      </p:sp>
      <p:sp>
        <p:nvSpPr>
          <p:cNvPr id="50" name="Marcador de texto 22">
            <a:extLst>
              <a:ext uri="{FF2B5EF4-FFF2-40B4-BE49-F238E27FC236}">
                <a16:creationId xmlns:a16="http://schemas.microsoft.com/office/drawing/2014/main" id="{26B08A67-6B06-F0DF-6439-DE30D0DD769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80204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23</a:t>
            </a: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id="{00E5C518-C294-FFD9-3533-7F9F12A028B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186175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24</a:t>
            </a: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id="{9DE9EB67-0F0D-5DB5-59CA-6FF2A2E08DEC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792146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25</a:t>
            </a:r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83E59965-6DB9-2BBD-57C3-8E85E530070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98117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26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886FB946-FBB8-2DD7-1B64-2F42B755194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04089" y="4739453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27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9FE96E4A-A780-B98D-A6FD-73879983079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368262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28</a:t>
            </a: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id="{2175FC2F-B3EB-64B1-FF9B-20A83C281E4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74233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29</a:t>
            </a: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id="{B46D9C74-C413-9110-B304-8E2B239479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580204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30</a:t>
            </a: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5B39639E-D299-ED6C-6D5C-5246185D8BF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186175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31</a:t>
            </a:r>
          </a:p>
        </p:txBody>
      </p:sp>
      <p:sp>
        <p:nvSpPr>
          <p:cNvPr id="59" name="Marcador de texto 22">
            <a:extLst>
              <a:ext uri="{FF2B5EF4-FFF2-40B4-BE49-F238E27FC236}">
                <a16:creationId xmlns:a16="http://schemas.microsoft.com/office/drawing/2014/main" id="{0FB971DD-AC4B-0272-7310-232998B3DAD0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792146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1</a:t>
            </a: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id="{AACF3BE3-B9CE-1608-D1A9-7188BA08779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398117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2</a:t>
            </a:r>
          </a:p>
        </p:txBody>
      </p:sp>
      <p:sp>
        <p:nvSpPr>
          <p:cNvPr id="61" name="Marcador de texto 22">
            <a:extLst>
              <a:ext uri="{FF2B5EF4-FFF2-40B4-BE49-F238E27FC236}">
                <a16:creationId xmlns:a16="http://schemas.microsoft.com/office/drawing/2014/main" id="{A1BD290A-6CF0-B696-E1CB-451884C7487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004089" y="5261968"/>
            <a:ext cx="508290" cy="36296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lang="es-ES" sz="1600" cap="all" baseline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3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9" name="Marcador de texto 22">
            <a:extLst>
              <a:ext uri="{FF2B5EF4-FFF2-40B4-BE49-F238E27FC236}">
                <a16:creationId xmlns:a16="http://schemas.microsoft.com/office/drawing/2014/main" id="{89A9E1DA-1D6B-4C4E-D2F1-CD53AB86BB1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418019" y="343604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0" name="Marcador de texto 22">
            <a:extLst>
              <a:ext uri="{FF2B5EF4-FFF2-40B4-BE49-F238E27FC236}">
                <a16:creationId xmlns:a16="http://schemas.microsoft.com/office/drawing/2014/main" id="{1051D6B5-0690-1043-FDFF-6AB93409F01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418019" y="394353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81" name="Marcador de texto 22">
            <a:extLst>
              <a:ext uri="{FF2B5EF4-FFF2-40B4-BE49-F238E27FC236}">
                <a16:creationId xmlns:a16="http://schemas.microsoft.com/office/drawing/2014/main" id="{05E3D70E-3E7E-942B-B570-41D13BDA625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418019" y="4979099"/>
            <a:ext cx="22515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accent5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Día Mes</a:t>
            </a:r>
          </a:p>
        </p:txBody>
      </p:sp>
      <p:sp>
        <p:nvSpPr>
          <p:cNvPr id="82" name="Marcador de texto 22">
            <a:extLst>
              <a:ext uri="{FF2B5EF4-FFF2-40B4-BE49-F238E27FC236}">
                <a16:creationId xmlns:a16="http://schemas.microsoft.com/office/drawing/2014/main" id="{938321B2-9D3B-BFD1-4E19-44E04B1DB4F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418019" y="5486585"/>
            <a:ext cx="2251564" cy="412657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7A64E185-B6F7-7BFE-49B0-34BA952B333C}"/>
              </a:ext>
            </a:extLst>
          </p:cNvPr>
          <p:cNvSpPr/>
          <p:nvPr/>
        </p:nvSpPr>
        <p:spPr>
          <a:xfrm rot="16200000">
            <a:off x="7263481" y="3052909"/>
            <a:ext cx="584045" cy="584045"/>
          </a:xfrm>
          <a:prstGeom prst="ellipse">
            <a:avLst/>
          </a:prstGeom>
          <a:solidFill>
            <a:srgbClr val="0472DC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1B0C55D-44BC-3972-F74D-8E759F94ACAF}"/>
              </a:ext>
            </a:extLst>
          </p:cNvPr>
          <p:cNvSpPr txBox="1"/>
          <p:nvPr userDrawn="1"/>
        </p:nvSpPr>
        <p:spPr>
          <a:xfrm>
            <a:off x="13464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Lu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92E45E47-7A26-042E-9AF5-5C03B6ACF2A8}"/>
              </a:ext>
            </a:extLst>
          </p:cNvPr>
          <p:cNvSpPr txBox="1"/>
          <p:nvPr userDrawn="1"/>
        </p:nvSpPr>
        <p:spPr>
          <a:xfrm>
            <a:off x="1960852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Ma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20EE37FC-3E1F-0F1A-89AC-69A9EB4B399F}"/>
              </a:ext>
            </a:extLst>
          </p:cNvPr>
          <p:cNvSpPr txBox="1"/>
          <p:nvPr userDrawn="1"/>
        </p:nvSpPr>
        <p:spPr>
          <a:xfrm>
            <a:off x="257521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Mi</a:t>
            </a:r>
          </a:p>
        </p:txBody>
      </p:sp>
      <p:sp>
        <p:nvSpPr>
          <p:cNvPr id="83" name="CuadroTexto 82">
            <a:extLst>
              <a:ext uri="{FF2B5EF4-FFF2-40B4-BE49-F238E27FC236}">
                <a16:creationId xmlns:a16="http://schemas.microsoft.com/office/drawing/2014/main" id="{D899999E-CD33-8ADD-4D07-3303DF78AFE5}"/>
              </a:ext>
            </a:extLst>
          </p:cNvPr>
          <p:cNvSpPr txBox="1"/>
          <p:nvPr userDrawn="1"/>
        </p:nvSpPr>
        <p:spPr>
          <a:xfrm>
            <a:off x="3175290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Ju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A312DBCA-25FC-6637-C94B-B4D332F17677}"/>
              </a:ext>
            </a:extLst>
          </p:cNvPr>
          <p:cNvSpPr txBox="1"/>
          <p:nvPr userDrawn="1"/>
        </p:nvSpPr>
        <p:spPr>
          <a:xfrm>
            <a:off x="3789653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Vi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285D506-544F-7AA0-CC6D-17E2C0E85CA2}"/>
              </a:ext>
            </a:extLst>
          </p:cNvPr>
          <p:cNvSpPr txBox="1"/>
          <p:nvPr userDrawn="1"/>
        </p:nvSpPr>
        <p:spPr>
          <a:xfrm>
            <a:off x="4382585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 err="1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Sá</a:t>
            </a:r>
            <a:endParaRPr lang="es-ES_tradnl" sz="1200" b="1" dirty="0">
              <a:solidFill>
                <a:srgbClr val="23749F"/>
              </a:solidFill>
              <a:latin typeface="Montserrat" pitchFamily="2" charset="77"/>
              <a:ea typeface="Cabin"/>
              <a:cs typeface="Arial"/>
              <a:sym typeface="Cabin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5F66997C-8841-F6AC-1A2B-74C2FE6BC528}"/>
              </a:ext>
            </a:extLst>
          </p:cNvPr>
          <p:cNvSpPr txBox="1"/>
          <p:nvPr userDrawn="1"/>
        </p:nvSpPr>
        <p:spPr>
          <a:xfrm>
            <a:off x="4975516" y="2714737"/>
            <a:ext cx="5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dirty="0">
                <a:solidFill>
                  <a:srgbClr val="23749F"/>
                </a:solidFill>
                <a:latin typeface="Montserrat" pitchFamily="2" charset="77"/>
                <a:ea typeface="Cabin"/>
                <a:cs typeface="Arial"/>
                <a:sym typeface="Cabin"/>
              </a:rPr>
              <a:t>Do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C396CD11-BF88-BD48-803B-86EB2CEB197F}"/>
              </a:ext>
            </a:extLst>
          </p:cNvPr>
          <p:cNvSpPr/>
          <p:nvPr userDrawn="1"/>
        </p:nvSpPr>
        <p:spPr>
          <a:xfrm rot="16200000">
            <a:off x="7251779" y="1670371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208B68E9-AC2C-BBC5-502A-AEB4A7727DC5}"/>
              </a:ext>
            </a:extLst>
          </p:cNvPr>
          <p:cNvSpPr/>
          <p:nvPr userDrawn="1"/>
        </p:nvSpPr>
        <p:spPr>
          <a:xfrm rot="16200000">
            <a:off x="7251779" y="4589740"/>
            <a:ext cx="584045" cy="584045"/>
          </a:xfrm>
          <a:prstGeom prst="ellipse">
            <a:avLst/>
          </a:prstGeom>
          <a:solidFill>
            <a:srgbClr val="1F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154EBB5F-B326-DD3B-FF5C-42CFB4F9E1C2}"/>
              </a:ext>
            </a:extLst>
          </p:cNvPr>
          <p:cNvSpPr txBox="1"/>
          <p:nvPr userDrawn="1"/>
        </p:nvSpPr>
        <p:spPr>
          <a:xfrm>
            <a:off x="1346490" y="1755288"/>
            <a:ext cx="408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PRÓXIMOS</a:t>
            </a:r>
            <a:r>
              <a:rPr lang="es-ES" sz="2800" dirty="0">
                <a:latin typeface="Montserrat" pitchFamily="2" charset="77"/>
              </a:rPr>
              <a:t> </a:t>
            </a:r>
            <a:r>
              <a:rPr lang="es-E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Montserrat" pitchFamily="2" charset="77"/>
              </a:rPr>
              <a:t>EVENTOS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121222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/>
        </p:nvGrpSpPr>
        <p:grpSpPr>
          <a:xfrm>
            <a:off x="441817" y="197810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22648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73396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1121266" y="3876431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5302926" y="3876431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7393756" y="3876431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876431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74660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3144" y="107133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913144" y="146829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323851" y="1877692"/>
            <a:ext cx="8524874" cy="4411983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929847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742715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33667" y="4930641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833667" y="5247926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842995917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con fond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4490" y="4435499"/>
            <a:ext cx="9148490" cy="21372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7399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838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3838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412203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018811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18642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663458" y="4715482"/>
            <a:ext cx="606439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989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989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769114" y="4715482"/>
            <a:ext cx="709424" cy="498496"/>
          </a:xfrm>
          <a:prstGeom prst="rect">
            <a:avLst/>
          </a:prstGeom>
        </p:spPr>
        <p:txBody>
          <a:bodyPr lIns="0" rtlCol="0" anchor="b">
            <a:noAutofit/>
          </a:bodyPr>
          <a:lstStyle>
            <a:lvl1pPr marL="0" indent="0" algn="r">
              <a:buNone/>
              <a:defRPr lang="es-ES" sz="28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478537" y="5164283"/>
            <a:ext cx="1499216" cy="298543"/>
          </a:xfrm>
          <a:prstGeom prst="rect">
            <a:avLst/>
          </a:prstGeom>
        </p:spPr>
        <p:txBody>
          <a:bodyPr lIns="0"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78537" y="4874460"/>
            <a:ext cx="1499216" cy="289823"/>
          </a:xfrm>
          <a:prstGeom prst="rect">
            <a:avLst/>
          </a:prstGeom>
        </p:spPr>
        <p:txBody>
          <a:bodyPr lIns="0"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913144" y="1115129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01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913144" y="1512089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332411294"/>
      </p:ext>
    </p:extLst>
  </p:cSld>
  <p:clrMapOvr>
    <a:masterClrMapping/>
  </p:clrMapOvr>
  <p:hf hdr="0" ftr="0"/>
  <p:extLst>
    <p:ext uri="{DCECCB84-F9BA-43D5-87BE-67443E8EF086}">
      <p15:sldGuideLst xmlns:p15="http://schemas.microsoft.com/office/powerpoint/2012/main">
        <p15:guide id="1" orient="horz" pos="320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cio para Infografí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78000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 02</a:t>
            </a: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76252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96749" y="140704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 rtl="0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96750" y="157358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996749" y="2373281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96750" y="2539822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96749" y="333031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1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96750" y="349685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96749" y="4296558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96750" y="4463099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996749" y="5272000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96750" y="5438541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260607" y="1366109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260606" y="2318106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60606" y="3277847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260606" y="4262491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260606" y="5217400"/>
            <a:ext cx="73614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48766625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ía numeración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2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21877" y="2277174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21877" y="3502435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21877" y="4777211"/>
            <a:ext cx="643323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26001" y="2284039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226001" y="3498817"/>
            <a:ext cx="702899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05.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223236" y="4780815"/>
            <a:ext cx="705664" cy="46068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2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06.</a:t>
            </a:r>
          </a:p>
        </p:txBody>
      </p:sp>
      <p:sp>
        <p:nvSpPr>
          <p:cNvPr id="33" name="Marcador de SmartArt 32"/>
          <p:cNvSpPr>
            <a:spLocks noGrp="1"/>
          </p:cNvSpPr>
          <p:nvPr>
            <p:ph type="dgm" sz="quarter" idx="53"/>
          </p:nvPr>
        </p:nvSpPr>
        <p:spPr>
          <a:xfrm>
            <a:off x="2913063" y="2276475"/>
            <a:ext cx="3317875" cy="3677285"/>
          </a:xfrm>
        </p:spPr>
        <p:txBody>
          <a:bodyPr tIns="234000">
            <a:normAutofit/>
          </a:bodyPr>
          <a:lstStyle>
            <a:lvl1pPr algn="ctr">
              <a:defRPr sz="1400"/>
            </a:lvl1pPr>
          </a:lstStyle>
          <a:p>
            <a:endParaRPr lang="es-ES" dirty="0"/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75361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361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75361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75361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75361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75361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41824" y="2271302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41824" y="2588587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941824" y="3498817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5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941824" y="3816102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941824" y="4772025"/>
            <a:ext cx="1708964" cy="289823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47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941824" y="5089310"/>
            <a:ext cx="17089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913144" y="13400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Infografía</a:t>
            </a:r>
          </a:p>
        </p:txBody>
      </p:sp>
      <p:sp>
        <p:nvSpPr>
          <p:cNvPr id="55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2913144" y="17369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264195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ipse 27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/>
        </p:nvSpPr>
        <p:spPr>
          <a:xfrm rot="16200000">
            <a:off x="366647" y="1446698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/>
        </p:nvSpPr>
        <p:spPr>
          <a:xfrm rot="16200000">
            <a:off x="366648" y="3845426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/>
        </p:nvSpPr>
        <p:spPr>
          <a:xfrm rot="16200000">
            <a:off x="366648" y="5044789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66648" y="2646062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10132" y="1526517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3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10133" y="1693058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10132" y="276250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10133" y="292904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0132" y="3897454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0133" y="4063995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0132" y="5179486"/>
            <a:ext cx="2548319" cy="141064"/>
          </a:xfrm>
          <a:prstGeom prst="rect">
            <a:avLst/>
          </a:prstGeom>
        </p:spPr>
        <p:txBody>
          <a:bodyPr lIns="0" tIns="0" rIns="0" bIns="0" rtlCol="0" anchor="b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chemeClr val="bg2">
                    <a:lumMod val="50000"/>
                  </a:schemeClr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un TÍTULO</a:t>
            </a:r>
          </a:p>
        </p:txBody>
      </p:sp>
      <p:sp>
        <p:nvSpPr>
          <p:cNvPr id="39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110133" y="5346027"/>
            <a:ext cx="2548318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una descripción de título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563977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l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Titulo Infografía 03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563977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l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01097" y="2798743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1</a:t>
            </a:r>
          </a:p>
        </p:txBody>
      </p:sp>
      <p:sp>
        <p:nvSpPr>
          <p:cNvPr id="1598" name="Marcador de texto 22">
            <a:extLst>
              <a:ext uri="{FF2B5EF4-FFF2-40B4-BE49-F238E27FC236}">
                <a16:creationId xmlns:a16="http://schemas.microsoft.com/office/drawing/2014/main" id="{CDB74EE5-1460-B519-A138-A4DC54D5CE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801097" y="3192147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2</a:t>
            </a:r>
          </a:p>
        </p:txBody>
      </p:sp>
      <p:sp>
        <p:nvSpPr>
          <p:cNvPr id="1599" name="Marcador de texto 22">
            <a:extLst>
              <a:ext uri="{FF2B5EF4-FFF2-40B4-BE49-F238E27FC236}">
                <a16:creationId xmlns:a16="http://schemas.microsoft.com/office/drawing/2014/main" id="{C24A67AE-7411-D3E2-830A-E0A5CE4B959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01097" y="3628081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3</a:t>
            </a:r>
          </a:p>
        </p:txBody>
      </p:sp>
      <p:sp>
        <p:nvSpPr>
          <p:cNvPr id="1600" name="Marcador de texto 22">
            <a:extLst>
              <a:ext uri="{FF2B5EF4-FFF2-40B4-BE49-F238E27FC236}">
                <a16:creationId xmlns:a16="http://schemas.microsoft.com/office/drawing/2014/main" id="{F47B7709-92C2-6750-AFD2-D3B2AFE5D2C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01097" y="4064016"/>
            <a:ext cx="1164955" cy="285233"/>
          </a:xfrm>
          <a:prstGeom prst="rect">
            <a:avLst/>
          </a:prstGeom>
        </p:spPr>
        <p:txBody>
          <a:bodyPr lIns="36000" tIns="0" rIns="0" bIns="0"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rgbClr val="464747"/>
                </a:solidFill>
              </a:defRPr>
            </a:lvl1pPr>
          </a:lstStyle>
          <a:p>
            <a:pPr lvl="0" rtl="0"/>
            <a:r>
              <a:rPr lang="es-ES" dirty="0"/>
              <a:t>Factor 4</a:t>
            </a:r>
          </a:p>
        </p:txBody>
      </p:sp>
      <p:sp>
        <p:nvSpPr>
          <p:cNvPr id="1593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875042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Mapa</a:t>
            </a:r>
          </a:p>
        </p:txBody>
      </p:sp>
      <p:sp>
        <p:nvSpPr>
          <p:cNvPr id="1594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875042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Subtítulo Timeline</a:t>
            </a:r>
          </a:p>
        </p:txBody>
      </p:sp>
      <p:sp>
        <p:nvSpPr>
          <p:cNvPr id="3184" name="Rectángulo 318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85" name="Rectángulo 318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18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776466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id="{4030B82A-18BB-4AC2-9C44-5AFCF6B4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2456922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id="{02EE4532-D0F4-E0FD-705D-36A908197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783948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id="{E8BE0D1F-8A9E-DE86-EEC5-7F552A3246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89068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id="{BD33DBBE-EE46-C89B-9EA8-C5913E99E4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9068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id="{6D63AF17-CAD2-0E12-1430-8BB48185C29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266" y="2466447"/>
            <a:ext cx="2251564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73EA43CE-C2D2-7BAF-FC30-2069C20C5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266" y="2793473"/>
            <a:ext cx="2251564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id="{1F91B920-FA53-83B7-9A01-1B11213FB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56998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id="{ED899677-17BD-098C-BDB4-8F30B203B5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756998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id="{9D6B438F-7E60-7907-7D4A-AC3F42E779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95645" y="5229314"/>
            <a:ext cx="2251562" cy="318036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16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id="{0046837B-7B82-ED7E-B925-5B8BA5A60B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95645" y="5565865"/>
            <a:ext cx="2251562" cy="29854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73" name="Pentágono 72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2" name="Pentágono 71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Pentágono 70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0" name="Pentágono 69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9" name="Pentágono 68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E134318-93C7-EAA0-6390-1DAF88DEA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3612985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24D370AD-DEE8-DD1F-9127-1259CF69B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853" y="3612985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525975C5-EA35-F8A3-43F4-91E2A861D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553053" y="3612985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E93CA54-6FAB-6218-AE76-308C46E225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884977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3E800DFD-7DA0-6219-FC5D-7908AB3D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221426" y="462603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75">
            <a:extLst>
              <a:ext uri="{FF2B5EF4-FFF2-40B4-BE49-F238E27FC236}">
                <a16:creationId xmlns:a16="http://schemas.microsoft.com/office/drawing/2014/main" id="{2061AD40-F1F4-8B3F-C499-B68FEAC1D426}"/>
              </a:ext>
            </a:extLst>
          </p:cNvPr>
          <p:cNvGrpSpPr/>
          <p:nvPr userDrawn="1"/>
        </p:nvGrpSpPr>
        <p:grpSpPr>
          <a:xfrm>
            <a:off x="392509" y="4204577"/>
            <a:ext cx="8335376" cy="236113"/>
            <a:chOff x="381623" y="4574695"/>
            <a:chExt cx="8335376" cy="236113"/>
          </a:xfrm>
        </p:grpSpPr>
        <p:sp>
          <p:nvSpPr>
            <p:cNvPr id="48" name="Pentágono 47">
              <a:extLst>
                <a:ext uri="{FF2B5EF4-FFF2-40B4-BE49-F238E27FC236}">
                  <a16:creationId xmlns:a16="http://schemas.microsoft.com/office/drawing/2014/main" id="{795CBB17-F33F-F9B6-EF1D-BE49BA32D2A1}"/>
                </a:ext>
              </a:extLst>
            </p:cNvPr>
            <p:cNvSpPr/>
            <p:nvPr userDrawn="1"/>
          </p:nvSpPr>
          <p:spPr>
            <a:xfrm>
              <a:off x="6881753" y="4574695"/>
              <a:ext cx="1835246" cy="236113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Pentágono 48">
              <a:extLst>
                <a:ext uri="{FF2B5EF4-FFF2-40B4-BE49-F238E27FC236}">
                  <a16:creationId xmlns:a16="http://schemas.microsoft.com/office/drawing/2014/main" id="{DD3DDC41-B8AE-9BF4-CD93-24B076760621}"/>
                </a:ext>
              </a:extLst>
            </p:cNvPr>
            <p:cNvSpPr/>
            <p:nvPr userDrawn="1"/>
          </p:nvSpPr>
          <p:spPr>
            <a:xfrm>
              <a:off x="5292438" y="4574695"/>
              <a:ext cx="1835246" cy="236113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Pentágono 49">
              <a:extLst>
                <a:ext uri="{FF2B5EF4-FFF2-40B4-BE49-F238E27FC236}">
                  <a16:creationId xmlns:a16="http://schemas.microsoft.com/office/drawing/2014/main" id="{BDCE9340-B7C9-5D48-0240-3AFE2A0D72F4}"/>
                </a:ext>
              </a:extLst>
            </p:cNvPr>
            <p:cNvSpPr/>
            <p:nvPr userDrawn="1"/>
          </p:nvSpPr>
          <p:spPr>
            <a:xfrm>
              <a:off x="3583381" y="4574695"/>
              <a:ext cx="1835246" cy="236113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Pentágono 50">
              <a:extLst>
                <a:ext uri="{FF2B5EF4-FFF2-40B4-BE49-F238E27FC236}">
                  <a16:creationId xmlns:a16="http://schemas.microsoft.com/office/drawing/2014/main" id="{BCC8C954-A43B-43B0-636E-212AEF2259CA}"/>
                </a:ext>
              </a:extLst>
            </p:cNvPr>
            <p:cNvSpPr/>
            <p:nvPr userDrawn="1"/>
          </p:nvSpPr>
          <p:spPr>
            <a:xfrm>
              <a:off x="2004952" y="4574695"/>
              <a:ext cx="1835246" cy="236113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2" name="Pentágono 51">
              <a:extLst>
                <a:ext uri="{FF2B5EF4-FFF2-40B4-BE49-F238E27FC236}">
                  <a16:creationId xmlns:a16="http://schemas.microsoft.com/office/drawing/2014/main" id="{02DE07D5-89B7-D8FF-6A4B-82B3D7F29D8C}"/>
                </a:ext>
              </a:extLst>
            </p:cNvPr>
            <p:cNvSpPr/>
            <p:nvPr userDrawn="1"/>
          </p:nvSpPr>
          <p:spPr>
            <a:xfrm>
              <a:off x="381623" y="4574695"/>
              <a:ext cx="1835246" cy="236113"/>
            </a:xfrm>
            <a:prstGeom prst="homePlat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58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id="{097492C4-B52C-4C71-95CC-AE8B8C489DE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913144" y="1187615"/>
            <a:ext cx="3317713" cy="374461"/>
          </a:xfrm>
          <a:prstGeom prst="rect">
            <a:avLst/>
          </a:prstGeom>
        </p:spPr>
        <p:txBody>
          <a:bodyPr rtlCol="0" anchor="b">
            <a:spAutoFit/>
          </a:bodyPr>
          <a:lstStyle>
            <a:lvl1pPr marL="0" indent="0" algn="ctr">
              <a:buNone/>
              <a:defRPr lang="es-ES" sz="2000" cap="none" baseline="0">
                <a:solidFill>
                  <a:schemeClr val="bg1">
                    <a:lumMod val="75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 </a:t>
            </a:r>
            <a:r>
              <a:rPr lang="es-ES" dirty="0" err="1"/>
              <a:t>Timeline</a:t>
            </a:r>
            <a:endParaRPr lang="es-ES" dirty="0"/>
          </a:p>
        </p:txBody>
      </p:sp>
      <p:sp>
        <p:nvSpPr>
          <p:cNvPr id="53" name="Marcador de texto 22">
            <a:extLst>
              <a:ext uri="{FF2B5EF4-FFF2-40B4-BE49-F238E27FC236}">
                <a16:creationId xmlns:a16="http://schemas.microsoft.com/office/drawing/2014/main" id="{247B223C-6209-27D1-9750-4B2C9250D34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913144" y="1584575"/>
            <a:ext cx="3317713" cy="289823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 marL="0" indent="0" algn="ctr" rtl="0">
              <a:buNone/>
              <a:defRPr lang="es-ES" sz="1400" cap="none" baseline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552358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AdobeStock_190532267.jpe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87" r="7651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/>
        </p:nvSpPr>
        <p:spPr>
          <a:xfrm>
            <a:off x="2086186" y="2062490"/>
            <a:ext cx="5100249" cy="2618207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B23C7D76-A73D-7941-BB09-F262CE5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9853" y="4132257"/>
            <a:ext cx="2057400" cy="365125"/>
          </a:xfrm>
        </p:spPr>
        <p:txBody>
          <a:bodyPr/>
          <a:lstStyle>
            <a:lvl1pPr algn="ctr">
              <a:defRPr sz="1600" b="1" i="0" spc="300">
                <a:solidFill>
                  <a:srgbClr val="F7F7F7"/>
                </a:solidFill>
                <a:latin typeface="Montserrat SemiBold" pitchFamily="2" charset="77"/>
              </a:defRPr>
            </a:lvl1pPr>
          </a:lstStyle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052A67B-78C8-5140-A51B-E731F673D14D}"/>
              </a:ext>
            </a:extLst>
          </p:cNvPr>
          <p:cNvSpPr>
            <a:spLocks noGrp="1"/>
          </p:cNvSpPr>
          <p:nvPr>
            <p:ph type="subTitle" idx="11" hasCustomPrompt="1"/>
          </p:nvPr>
        </p:nvSpPr>
        <p:spPr>
          <a:xfrm>
            <a:off x="2178205" y="3556903"/>
            <a:ext cx="4876800" cy="5543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7F7F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z="2400" b="1" kern="4000" spc="100" dirty="0">
                <a:solidFill>
                  <a:schemeClr val="bg1"/>
                </a:solidFill>
                <a:latin typeface="Montserrat" pitchFamily="2" charset="77"/>
                <a:cs typeface="Helvetica"/>
              </a:rPr>
              <a:t>SUBTÍTULO LOREM IPSUM</a:t>
            </a:r>
            <a:endParaRPr lang="en-US" dirty="0"/>
          </a:p>
        </p:txBody>
      </p:sp>
      <p:sp>
        <p:nvSpPr>
          <p:cNvPr id="11" name="Título 38">
            <a:extLst>
              <a:ext uri="{FF2B5EF4-FFF2-40B4-BE49-F238E27FC236}">
                <a16:creationId xmlns:a16="http://schemas.microsoft.com/office/drawing/2014/main" id="{866C5137-D460-E446-9FCB-CA976EA0A768}"/>
              </a:ext>
            </a:extLst>
          </p:cNvPr>
          <p:cNvSpPr txBox="1">
            <a:spLocks/>
          </p:cNvSpPr>
          <p:nvPr/>
        </p:nvSpPr>
        <p:spPr>
          <a:xfrm>
            <a:off x="2086185" y="2062490"/>
            <a:ext cx="5100250" cy="1491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s-ES_tradnl" dirty="0"/>
              <a:t>portadilla</a:t>
            </a:r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9" b="809"/>
          <a:stretch/>
        </p:blipFill>
        <p:spPr>
          <a:xfrm>
            <a:off x="334537" y="1063083"/>
            <a:ext cx="8482362" cy="556074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6F860D7-16E8-814F-B9D1-88FE86B7E0AD}"/>
              </a:ext>
            </a:extLst>
          </p:cNvPr>
          <p:cNvSpPr/>
          <p:nvPr userDrawn="1"/>
        </p:nvSpPr>
        <p:spPr>
          <a:xfrm>
            <a:off x="1876487" y="1849343"/>
            <a:ext cx="5519651" cy="37939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8FFAC7DF-6F96-C548-A217-31DE980C8052}"/>
              </a:ext>
            </a:extLst>
          </p:cNvPr>
          <p:cNvSpPr/>
          <p:nvPr userDrawn="1"/>
        </p:nvSpPr>
        <p:spPr>
          <a:xfrm>
            <a:off x="2086186" y="2062490"/>
            <a:ext cx="5100249" cy="334790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 hasCustomPrompt="1"/>
          </p:nvPr>
        </p:nvSpPr>
        <p:spPr>
          <a:xfrm>
            <a:off x="2086186" y="2263988"/>
            <a:ext cx="5100250" cy="7130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s-ES_tradnl" dirty="0"/>
              <a:t>PORTADILLA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5930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oja sin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4031506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fografí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grpSp>
        <p:nvGrpSpPr>
          <p:cNvPr id="2" name="Agrupar 3">
            <a:extLst>
              <a:ext uri="{FF2B5EF4-FFF2-40B4-BE49-F238E27FC236}">
                <a16:creationId xmlns:a16="http://schemas.microsoft.com/office/drawing/2014/main" id="{E57CDA47-9775-B476-F757-11690987C5B8}"/>
              </a:ext>
            </a:extLst>
          </p:cNvPr>
          <p:cNvGrpSpPr/>
          <p:nvPr userDrawn="1"/>
        </p:nvGrpSpPr>
        <p:grpSpPr>
          <a:xfrm>
            <a:off x="441817" y="1759138"/>
            <a:ext cx="8385737" cy="1628589"/>
            <a:chOff x="-701003" y="1643529"/>
            <a:chExt cx="9347824" cy="1389530"/>
          </a:xfrm>
        </p:grpSpPr>
        <p:sp>
          <p:nvSpPr>
            <p:cNvPr id="4" name="Conector fuera de página 2">
              <a:extLst>
                <a:ext uri="{FF2B5EF4-FFF2-40B4-BE49-F238E27FC236}">
                  <a16:creationId xmlns:a16="http://schemas.microsoft.com/office/drawing/2014/main" id="{DF3E1C6A-9FB5-60C5-9FBA-D3CFB537D3D8}"/>
                </a:ext>
              </a:extLst>
            </p:cNvPr>
            <p:cNvSpPr/>
            <p:nvPr/>
          </p:nvSpPr>
          <p:spPr>
            <a:xfrm rot="16200000">
              <a:off x="6602556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508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onector fuera de página 2">
              <a:extLst>
                <a:ext uri="{FF2B5EF4-FFF2-40B4-BE49-F238E27FC236}">
                  <a16:creationId xmlns:a16="http://schemas.microsoft.com/office/drawing/2014/main" id="{1C794105-B6E6-86C5-B046-8B04EE0F6957}"/>
                </a:ext>
              </a:extLst>
            </p:cNvPr>
            <p:cNvSpPr/>
            <p:nvPr/>
          </p:nvSpPr>
          <p:spPr>
            <a:xfrm rot="16200000">
              <a:off x="4361380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459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Conector fuera de página 2">
              <a:extLst>
                <a:ext uri="{FF2B5EF4-FFF2-40B4-BE49-F238E27FC236}">
                  <a16:creationId xmlns:a16="http://schemas.microsoft.com/office/drawing/2014/main" id="{E8C2E33A-89C4-C79D-FD39-F19F29803A3B}"/>
                </a:ext>
              </a:extLst>
            </p:cNvPr>
            <p:cNvSpPr/>
            <p:nvPr/>
          </p:nvSpPr>
          <p:spPr>
            <a:xfrm rot="16200000">
              <a:off x="2165028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C1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Conector fuera de página 2">
              <a:extLst>
                <a:ext uri="{FF2B5EF4-FFF2-40B4-BE49-F238E27FC236}">
                  <a16:creationId xmlns:a16="http://schemas.microsoft.com/office/drawing/2014/main" id="{41246465-4E53-994D-1BAE-2BAC51104F2F}"/>
                </a:ext>
              </a:extLst>
            </p:cNvPr>
            <p:cNvSpPr/>
            <p:nvPr/>
          </p:nvSpPr>
          <p:spPr>
            <a:xfrm rot="16200000">
              <a:off x="-46267" y="988793"/>
              <a:ext cx="1389530" cy="26990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9541"/>
                <a:gd name="connsiteX1" fmla="*/ 10000 w 10000"/>
                <a:gd name="connsiteY1" fmla="*/ 0 h 9541"/>
                <a:gd name="connsiteX2" fmla="*/ 10000 w 10000"/>
                <a:gd name="connsiteY2" fmla="*/ 8000 h 9541"/>
                <a:gd name="connsiteX3" fmla="*/ 5000 w 10000"/>
                <a:gd name="connsiteY3" fmla="*/ 9541 h 9541"/>
                <a:gd name="connsiteX4" fmla="*/ 0 w 10000"/>
                <a:gd name="connsiteY4" fmla="*/ 8000 h 9541"/>
                <a:gd name="connsiteX5" fmla="*/ 0 w 10000"/>
                <a:gd name="connsiteY5" fmla="*/ 0 h 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541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000" y="9541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BD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id="{6CA6D4B8-BA9A-5D66-B1DD-8644564F6B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630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id="{A0B2EE3C-4B3B-00BB-562B-56251344F3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630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id="{738363FB-9024-AA09-4310-8EBB5D95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836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id="{57F6785A-6458-AE7F-2894-C041534858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7836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05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id="{FCE52C46-A13B-E4E6-4F3F-4494C3E14E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21144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id="{E012D3E6-B8AA-59EB-EBC2-29AE4051C6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21144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id="{4A55FC95-2AA2-95B8-85A7-40F2636C0C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671" y="2007512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ctr">
              <a:buNone/>
              <a:defRPr lang="es-ES" sz="1400" cap="all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id="{9DA77868-3C90-EB78-158C-141225DAE7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834671" y="2514998"/>
            <a:ext cx="1708964" cy="697104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lang="es-ES" sz="1100" spc="5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id="{57BD450E-D594-1D9D-B0A9-3872D33D5F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218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4EC14038-7E36-EA3F-FE97-57AAA8586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62181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9CF64028-C1E4-6E5A-077A-F0DC4E93D88F}"/>
              </a:ext>
            </a:extLst>
          </p:cNvPr>
          <p:cNvSpPr/>
          <p:nvPr userDrawn="1"/>
        </p:nvSpPr>
        <p:spPr>
          <a:xfrm rot="16200000">
            <a:off x="1121266" y="3701255"/>
            <a:ext cx="590795" cy="590795"/>
          </a:xfrm>
          <a:prstGeom prst="ellipse">
            <a:avLst/>
          </a:prstGeom>
          <a:solidFill>
            <a:srgbClr val="14A8ED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3" name="Elipse 82">
            <a:extLst>
              <a:ext uri="{FF2B5EF4-FFF2-40B4-BE49-F238E27FC236}">
                <a16:creationId xmlns:a16="http://schemas.microsoft.com/office/drawing/2014/main" id="{EB262B70-7A8F-7D2C-2F27-0CFDB3631BF3}"/>
              </a:ext>
            </a:extLst>
          </p:cNvPr>
          <p:cNvSpPr/>
          <p:nvPr userDrawn="1"/>
        </p:nvSpPr>
        <p:spPr>
          <a:xfrm rot="16200000">
            <a:off x="5302926" y="3701255"/>
            <a:ext cx="590795" cy="590795"/>
          </a:xfrm>
          <a:prstGeom prst="ellipse">
            <a:avLst/>
          </a:prstGeom>
          <a:solidFill>
            <a:srgbClr val="08459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DBA03956-E53A-71AA-08CD-AA697C565EE1}"/>
              </a:ext>
            </a:extLst>
          </p:cNvPr>
          <p:cNvSpPr/>
          <p:nvPr userDrawn="1"/>
        </p:nvSpPr>
        <p:spPr>
          <a:xfrm rot="16200000">
            <a:off x="7393756" y="3701255"/>
            <a:ext cx="590795" cy="590795"/>
          </a:xfrm>
          <a:prstGeom prst="ellipse">
            <a:avLst/>
          </a:prstGeom>
          <a:solidFill>
            <a:srgbClr val="1E5080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9E6EBDEC-6656-C086-5B1A-1D9A992F650C}"/>
              </a:ext>
            </a:extLst>
          </p:cNvPr>
          <p:cNvSpPr/>
          <p:nvPr/>
        </p:nvSpPr>
        <p:spPr>
          <a:xfrm rot="16200000">
            <a:off x="3212096" y="3701255"/>
            <a:ext cx="590795" cy="590795"/>
          </a:xfrm>
          <a:prstGeom prst="ellipse">
            <a:avLst/>
          </a:prstGeom>
          <a:solidFill>
            <a:srgbClr val="1A6FBA"/>
          </a:solidFill>
          <a:ln>
            <a:noFill/>
          </a:ln>
          <a:effectLst>
            <a:outerShdw blurRad="95250" dist="25400" dir="9660000" sx="92000" sy="92000" rotWithShape="0">
              <a:schemeClr val="bg1">
                <a:lumMod val="50000"/>
                <a:alpha val="43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6" name="Marcador de texto 22">
            <a:extLst>
              <a:ext uri="{FF2B5EF4-FFF2-40B4-BE49-F238E27FC236}">
                <a16:creationId xmlns:a16="http://schemas.microsoft.com/office/drawing/2014/main" id="{A72A91CB-B117-9B4D-74E5-83F2F3FD67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52676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7" name="Marcador de texto 22">
            <a:extLst>
              <a:ext uri="{FF2B5EF4-FFF2-40B4-BE49-F238E27FC236}">
                <a16:creationId xmlns:a16="http://schemas.microsoft.com/office/drawing/2014/main" id="{C7F4E0AC-F2DA-5E55-11CC-24DB39EC87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64959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98" name="Marcador de texto 22">
            <a:extLst>
              <a:ext uri="{FF2B5EF4-FFF2-40B4-BE49-F238E27FC236}">
                <a16:creationId xmlns:a16="http://schemas.microsoft.com/office/drawing/2014/main" id="{676D1217-F2CA-98E1-6959-E2C83F8166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43171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99" name="Marcador de texto 22">
            <a:extLst>
              <a:ext uri="{FF2B5EF4-FFF2-40B4-BE49-F238E27FC236}">
                <a16:creationId xmlns:a16="http://schemas.microsoft.com/office/drawing/2014/main" id="{A4A6417D-D175-E129-0295-02D7A5CE78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42715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  <p:sp>
        <p:nvSpPr>
          <p:cNvPr id="100" name="Marcador de texto 22">
            <a:extLst>
              <a:ext uri="{FF2B5EF4-FFF2-40B4-BE49-F238E27FC236}">
                <a16:creationId xmlns:a16="http://schemas.microsoft.com/office/drawing/2014/main" id="{F40A0E92-6589-75D4-E20C-7E2501D001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33667" y="4537928"/>
            <a:ext cx="1708964" cy="49849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l">
              <a:buNone/>
              <a:defRPr lang="es-ES" sz="1400" cap="all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TÍTULO</a:t>
            </a:r>
          </a:p>
        </p:txBody>
      </p:sp>
      <p:sp>
        <p:nvSpPr>
          <p:cNvPr id="101" name="Marcador de texto 22">
            <a:extLst>
              <a:ext uri="{FF2B5EF4-FFF2-40B4-BE49-F238E27FC236}">
                <a16:creationId xmlns:a16="http://schemas.microsoft.com/office/drawing/2014/main" id="{69D8E179-CEF9-FCB1-0861-31773A8DCAD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33667" y="5063886"/>
            <a:ext cx="1708964" cy="973341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1200" spc="5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49418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 d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azul&#10;&#10;Descripción generada automáticamente con confianza baja">
            <a:extLst>
              <a:ext uri="{FF2B5EF4-FFF2-40B4-BE49-F238E27FC236}">
                <a16:creationId xmlns:a16="http://schemas.microsoft.com/office/drawing/2014/main" id="{39FF09A4-87F6-B95B-0E19-ED0F855E1D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A5F197-71EF-5221-0C72-6D77500935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85484" y="5447233"/>
            <a:ext cx="2571499" cy="10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1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ISTA DE 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4406089" y="1266291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833480"/>
            <a:ext cx="3648728" cy="6024520"/>
          </a:xfrm>
          <a:prstGeom prst="rect">
            <a:avLst/>
          </a:prstGeom>
        </p:spPr>
        <p:txBody>
          <a:bodyPr lIns="720000" tIns="608400" rIns="720000" rtlCol="0" anchor="t">
            <a:normAutofit/>
          </a:bodyPr>
          <a:lstStyle>
            <a:lvl1pPr marL="0" indent="0" algn="ctr" rtl="0">
              <a:lnSpc>
                <a:spcPct val="90000"/>
              </a:lnSpc>
              <a:buNone/>
              <a:defRPr lang="es-ES" sz="1400" spc="4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817217"/>
            <a:ext cx="3648728" cy="204078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52351" y="2265844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260606" y="2535244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260605" y="2348662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260606" y="3543648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60605" y="4358216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60606" y="4552052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60605" y="5366620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60606" y="5560456"/>
            <a:ext cx="3381424" cy="15388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60605" y="3356885"/>
            <a:ext cx="3381425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9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52351" y="3301673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30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52351" y="4310260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3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52351" y="5317635"/>
            <a:ext cx="802867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344023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A DE 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4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35693" y="246548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35692" y="2769514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4" name="Marcador de texto 17">
            <a:extLst>
              <a:ext uri="{FF2B5EF4-FFF2-40B4-BE49-F238E27FC236}">
                <a16:creationId xmlns:a16="http://schemas.microsoft.com/office/drawing/2014/main" id="{8A7C2A8B-EB4E-027C-1617-CD18B2F58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435692" y="3764166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5" name="Marcador de texto 17">
            <a:extLst>
              <a:ext uri="{FF2B5EF4-FFF2-40B4-BE49-F238E27FC236}">
                <a16:creationId xmlns:a16="http://schemas.microsoft.com/office/drawing/2014/main" id="{476807FF-0153-D989-1210-16A9BB3CFA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435692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6" name="Marcador de texto 17">
            <a:extLst>
              <a:ext uri="{FF2B5EF4-FFF2-40B4-BE49-F238E27FC236}">
                <a16:creationId xmlns:a16="http://schemas.microsoft.com/office/drawing/2014/main" id="{0A643210-76F2-DC9C-C2E3-A4B535C8AE8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542303" y="2459371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37" name="Marcador de texto 17">
            <a:extLst>
              <a:ext uri="{FF2B5EF4-FFF2-40B4-BE49-F238E27FC236}">
                <a16:creationId xmlns:a16="http://schemas.microsoft.com/office/drawing/2014/main" id="{397AB93E-947F-2434-6960-20608B794D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42303" y="2768578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38" name="Marcador de texto 17">
            <a:extLst>
              <a:ext uri="{FF2B5EF4-FFF2-40B4-BE49-F238E27FC236}">
                <a16:creationId xmlns:a16="http://schemas.microsoft.com/office/drawing/2014/main" id="{055E7203-4BC6-2547-320A-47E844E7E80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9733" y="3763419"/>
            <a:ext cx="2616101" cy="1410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lvl1pPr marL="0" indent="0" algn="l">
              <a:buNone/>
              <a:defRPr lang="es-ES" sz="1000" b="1" i="0" cap="all" spc="150" baseline="0">
                <a:solidFill>
                  <a:srgbClr val="686868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40" name="Marcador de texto 17">
            <a:extLst>
              <a:ext uri="{FF2B5EF4-FFF2-40B4-BE49-F238E27FC236}">
                <a16:creationId xmlns:a16="http://schemas.microsoft.com/office/drawing/2014/main" id="{FCF07314-587A-A5B5-2114-7C4586D04F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39734" y="4059202"/>
            <a:ext cx="3103414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0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</p:txBody>
      </p:sp>
      <p:sp>
        <p:nvSpPr>
          <p:cNvPr id="7" name="Marcador de posición de imagen 2">
            <a:extLst>
              <a:ext uri="{FF2B5EF4-FFF2-40B4-BE49-F238E27FC236}">
                <a16:creationId xmlns:a16="http://schemas.microsoft.com/office/drawing/2014/main" id="{794090E6-3F4F-A8C6-CB69-E04F82EBD80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768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D52AA0B9-D2FE-7DF3-F8D0-0A8134184EF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620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9" name="Marcador de posición de imagen 2">
            <a:extLst>
              <a:ext uri="{FF2B5EF4-FFF2-40B4-BE49-F238E27FC236}">
                <a16:creationId xmlns:a16="http://schemas.microsoft.com/office/drawing/2014/main" id="{AA858C0E-7F72-9050-37AB-F1D2489E8BBF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472000" y="5050800"/>
            <a:ext cx="2044800" cy="1494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 rtl="0">
              <a:buNone/>
              <a:defRPr lang="es-ES" sz="1200" spc="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he About…">
            <a:extLst>
              <a:ext uri="{FF2B5EF4-FFF2-40B4-BE49-F238E27FC236}">
                <a16:creationId xmlns:a16="http://schemas.microsoft.com/office/drawing/2014/main" id="{28F1CFED-82CC-114B-BA67-8DB7003DC820}"/>
              </a:ext>
            </a:extLst>
          </p:cNvPr>
          <p:cNvSpPr txBox="1"/>
          <p:nvPr userDrawn="1"/>
        </p:nvSpPr>
        <p:spPr>
          <a:xfrm>
            <a:off x="2368800" y="1036246"/>
            <a:ext cx="433291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4800" b="1" kern="1000" spc="300" dirty="0">
                <a:solidFill>
                  <a:srgbClr val="E2E3E1"/>
                </a:solidFill>
                <a:latin typeface="Montserrat" pitchFamily="2" charset="77"/>
                <a:cs typeface="Helvetica"/>
              </a:rPr>
              <a:t>CONTENIDO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2FB4C1-1DAF-3097-2EC4-3470EFF4ACEC}"/>
              </a:ext>
            </a:extLst>
          </p:cNvPr>
          <p:cNvCxnSpPr>
            <a:cxnSpLocks/>
          </p:cNvCxnSpPr>
          <p:nvPr userDrawn="1"/>
        </p:nvCxnSpPr>
        <p:spPr>
          <a:xfrm>
            <a:off x="3989032" y="1891752"/>
            <a:ext cx="1165936" cy="0"/>
          </a:xfrm>
          <a:prstGeom prst="line">
            <a:avLst/>
          </a:prstGeom>
          <a:ln w="50800" cap="rnd">
            <a:solidFill>
              <a:schemeClr val="bg1">
                <a:lumMod val="85000"/>
              </a:schemeClr>
            </a:solidFill>
            <a:prstDash val="solid"/>
          </a:ln>
          <a:effectLst>
            <a:outerShdw blurRad="40000" dist="20000" dir="5400000" sx="89000" sy="89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52590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01.</a:t>
            </a:r>
          </a:p>
        </p:txBody>
      </p:sp>
      <p:sp>
        <p:nvSpPr>
          <p:cNvPr id="23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2590" y="3696755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02.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68404" y="2382820"/>
            <a:ext cx="773899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03.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91270" y="3687553"/>
            <a:ext cx="851033" cy="614469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 marL="0" indent="0" algn="l">
              <a:buNone/>
              <a:defRPr lang="es-ES" sz="3600" b="1" i="0" cap="all" spc="150" baseline="0">
                <a:solidFill>
                  <a:schemeClr val="bg1">
                    <a:lumMod val="90000"/>
                  </a:schemeClr>
                </a:solidFill>
                <a:latin typeface="Montserrat light"/>
                <a:ea typeface="AppleMyungjo"/>
                <a:cs typeface="Montserrat light"/>
              </a:defRPr>
            </a:lvl1pPr>
          </a:lstStyle>
          <a:p>
            <a:pPr lvl="0" rtl="0"/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3669672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a foto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37200" y="1000800"/>
            <a:ext cx="3610800" cy="5122800"/>
          </a:xfrm>
          <a:prstGeom prst="rect">
            <a:avLst/>
          </a:prstGeom>
        </p:spPr>
        <p:txBody>
          <a:bodyPr lIns="576000" tIns="561600" rIns="576000" rtlCol="0">
            <a:normAutofit/>
          </a:bodyPr>
          <a:lstStyle>
            <a:lvl1pPr marL="0" indent="0" algn="ctr" rtl="0">
              <a:buNone/>
              <a:defRPr lang="es-ES" sz="1400" spc="3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6" name="Marcador de texto 11">
            <a:extLst>
              <a:ext uri="{FF2B5EF4-FFF2-40B4-BE49-F238E27FC236}">
                <a16:creationId xmlns:a16="http://schemas.microsoft.com/office/drawing/2014/main" id="{48B13D66-5DC5-255E-ABBD-81418BD7E6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37200" y="4255200"/>
            <a:ext cx="3610800" cy="186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4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2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</p:spTree>
    <p:extLst>
      <p:ext uri="{BB962C8B-B14F-4D97-AF65-F5344CB8AC3E}">
        <p14:creationId xmlns:p14="http://schemas.microsoft.com/office/powerpoint/2010/main" val="67037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4000" y="12168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200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1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04000" y="3585600"/>
            <a:ext cx="3888000" cy="2214000"/>
          </a:xfrm>
          <a:prstGeom prst="rect">
            <a:avLst/>
          </a:prstGeom>
        </p:spPr>
        <p:txBody>
          <a:bodyPr lIns="576000" tIns="46800" rIns="576000" rtlCol="0" anchor="ctr">
            <a:normAutofit/>
          </a:bodyPr>
          <a:lstStyle>
            <a:lvl1pPr marL="0" indent="0" algn="ctr" rtl="0">
              <a:lnSpc>
                <a:spcPct val="120000"/>
              </a:lnSpc>
              <a:buNone/>
              <a:defRPr lang="es-ES" sz="14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4836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S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6572515" y="1266291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4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692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24" name="Marcador de texto 17">
            <a:extLst>
              <a:ext uri="{FF2B5EF4-FFF2-40B4-BE49-F238E27FC236}">
                <a16:creationId xmlns:a16="http://schemas.microsoft.com/office/drawing/2014/main" id="{A0CA764B-2F32-5185-0F0E-441D051729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1591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5" name="Marcador de texto 17">
            <a:extLst>
              <a:ext uri="{FF2B5EF4-FFF2-40B4-BE49-F238E27FC236}">
                <a16:creationId xmlns:a16="http://schemas.microsoft.com/office/drawing/2014/main" id="{F5728FB8-D2CD-7081-B340-3E11A5354AF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0715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" name="Marcador de texto 17">
            <a:extLst>
              <a:ext uri="{FF2B5EF4-FFF2-40B4-BE49-F238E27FC236}">
                <a16:creationId xmlns:a16="http://schemas.microsoft.com/office/drawing/2014/main" id="{CD0D4DC7-28EA-E67B-CE48-DB167CDC598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5839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40000" y="3852621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669200" y="3852621"/>
            <a:ext cx="1965600" cy="2566800"/>
          </a:xfrm>
          <a:prstGeom prst="rect">
            <a:avLst/>
          </a:prstGeom>
        </p:spPr>
        <p:txBody>
          <a:bodyPr lIns="216000" tIns="374400" rIns="216000" rtlCol="0" anchor="t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14" name="Marcador de texto 11">
            <a:extLst>
              <a:ext uri="{FF2B5EF4-FFF2-40B4-BE49-F238E27FC236}">
                <a16:creationId xmlns:a16="http://schemas.microsoft.com/office/drawing/2014/main" id="{E067E1CE-05F3-3CBB-CFD4-BD8C78B7DD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69200" y="5154425"/>
            <a:ext cx="1965600" cy="126886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  <a:alpha val="88000"/>
                </a:schemeClr>
              </a:gs>
              <a:gs pos="23000">
                <a:schemeClr val="accent1">
                  <a:lumMod val="89000"/>
                  <a:alpha val="88000"/>
                </a:schemeClr>
              </a:gs>
              <a:gs pos="68000">
                <a:schemeClr val="accent1">
                  <a:lumMod val="75000"/>
                  <a:alpha val="87000"/>
                </a:schemeClr>
              </a:gs>
              <a:gs pos="97000">
                <a:schemeClr val="accent1">
                  <a:lumMod val="70000"/>
                  <a:alpha val="8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432000" tIns="72000" rIns="432000" bIns="72000" rtlCol="0" anchor="ctr">
            <a:normAutofit/>
          </a:bodyPr>
          <a:lstStyle>
            <a:lvl1pPr marL="0" indent="0" algn="ctr">
              <a:buNone/>
              <a:defRPr lang="es-ES" sz="1200" i="0" cap="none" spc="20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un título</a:t>
            </a:r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id="{CA37364F-5CFA-FBDE-115D-327BBCD796D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40000" y="1008000"/>
            <a:ext cx="1965600" cy="2566800"/>
          </a:xfrm>
          <a:prstGeom prst="rect">
            <a:avLst/>
          </a:prstGeom>
        </p:spPr>
        <p:txBody>
          <a:bodyPr lIns="216000" rIns="216000" rtlCol="0" anchor="ctr">
            <a:normAutofit/>
          </a:bodyPr>
          <a:lstStyle>
            <a:lvl1pPr marL="0" indent="0" algn="ctr" rtl="0">
              <a:buNone/>
              <a:defRPr lang="es-ES" sz="1200" spc="200" baseline="0">
                <a:solidFill>
                  <a:srgbClr val="7C7C7C"/>
                </a:solidFill>
              </a:defRPr>
            </a:lvl1pPr>
          </a:lstStyle>
          <a:p>
            <a:pPr rtl="0"/>
            <a:r>
              <a:rPr lang="es-ES" dirty="0"/>
              <a:t>Haga clic para agregar una imagen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301153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áfico SmartArt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5" name="Marcador de SmartArt 24">
            <a:extLst>
              <a:ext uri="{FF2B5EF4-FFF2-40B4-BE49-F238E27FC236}">
                <a16:creationId xmlns:a16="http://schemas.microsoft.com/office/drawing/2014/main" id="{76AD4C4E-4A46-5B0E-CDD2-4EFA36B4FB6A}"/>
              </a:ext>
            </a:extLst>
          </p:cNvPr>
          <p:cNvSpPr>
            <a:spLocks noGrp="1"/>
          </p:cNvSpPr>
          <p:nvPr>
            <p:ph type="dgm" sz="quarter" idx="10" hasCustomPrompt="1"/>
          </p:nvPr>
        </p:nvSpPr>
        <p:spPr>
          <a:xfrm>
            <a:off x="4464049" y="1098550"/>
            <a:ext cx="4384675" cy="5191125"/>
          </a:xfrm>
        </p:spPr>
        <p:txBody>
          <a:bodyPr lIns="288000" rIns="288000" anchor="ctr">
            <a:normAutofit/>
          </a:bodyPr>
          <a:lstStyle>
            <a:lvl1pPr marL="0" indent="0" algn="ctr">
              <a:buNone/>
              <a:defRPr sz="1200">
                <a:solidFill>
                  <a:srgbClr val="7C7C7C"/>
                </a:solidFill>
              </a:defRPr>
            </a:lvl1pPr>
          </a:lstStyle>
          <a:p>
            <a:r>
              <a:rPr lang="es-ES" dirty="0"/>
              <a:t>Insertar elemento gráfico SmartArt</a:t>
            </a:r>
          </a:p>
        </p:txBody>
      </p:sp>
      <p:sp>
        <p:nvSpPr>
          <p:cNvPr id="26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27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  <p:sp>
        <p:nvSpPr>
          <p:cNvPr id="28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2709751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pos="281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contenido 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11" name="Marcador de texto 17">
            <a:extLst>
              <a:ext uri="{FF2B5EF4-FFF2-40B4-BE49-F238E27FC236}">
                <a16:creationId xmlns:a16="http://schemas.microsoft.com/office/drawing/2014/main" id="{88200DBC-84FE-5D9C-1B77-390356BFC7D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8800" y="2170800"/>
            <a:ext cx="3381425" cy="44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1600" b="0" i="0" cap="none" spc="150" baseline="0">
                <a:solidFill>
                  <a:srgbClr val="7F7F7F"/>
                </a:solidFill>
                <a:latin typeface="Montserrat" pitchFamily="2" charset="77"/>
              </a:defRPr>
            </a:lvl1pPr>
          </a:lstStyle>
          <a:p>
            <a:pPr lvl="0" rtl="0"/>
            <a:r>
              <a:rPr lang="es-ES" dirty="0"/>
              <a:t>Haga clic para agregar subtítulo</a:t>
            </a:r>
          </a:p>
        </p:txBody>
      </p:sp>
      <p:sp>
        <p:nvSpPr>
          <p:cNvPr id="13" name="Marcador de texto 17">
            <a:extLst>
              <a:ext uri="{FF2B5EF4-FFF2-40B4-BE49-F238E27FC236}">
                <a16:creationId xmlns:a16="http://schemas.microsoft.com/office/drawing/2014/main" id="{0F781AF8-9E23-F38E-9875-1C3EA95D72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8801" y="1094400"/>
            <a:ext cx="3381424" cy="1012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lvl1pPr marL="0" indent="0" algn="l">
              <a:buNone/>
              <a:defRPr lang="es-ES" sz="3600" b="1" i="0" cap="all" spc="150" baseline="0">
                <a:solidFill>
                  <a:srgbClr val="464747"/>
                </a:solidFill>
                <a:latin typeface="Montserrat SemiBold" pitchFamily="2" charset="77"/>
              </a:defRPr>
            </a:lvl1pPr>
          </a:lstStyle>
          <a:p>
            <a:pPr lvl="0" rtl="0"/>
            <a:r>
              <a:rPr lang="es-ES" dirty="0"/>
              <a:t>agregar TÍTULO</a:t>
            </a:r>
          </a:p>
        </p:txBody>
      </p:sp>
      <p:sp>
        <p:nvSpPr>
          <p:cNvPr id="15" name="Marcador de contenido 14"/>
          <p:cNvSpPr>
            <a:spLocks noGrp="1"/>
          </p:cNvSpPr>
          <p:nvPr>
            <p:ph sz="quarter" idx="36" hasCustomPrompt="1"/>
          </p:nvPr>
        </p:nvSpPr>
        <p:spPr>
          <a:xfrm>
            <a:off x="4464049" y="1098549"/>
            <a:ext cx="4384675" cy="5191125"/>
          </a:xfrm>
        </p:spPr>
        <p:txBody>
          <a:bodyPr tIns="982800">
            <a:normAutofit/>
          </a:bodyPr>
          <a:lstStyle>
            <a:lvl1pPr marL="0" indent="0" algn="ctr">
              <a:buNone/>
              <a:defRPr sz="1200" baseline="0">
                <a:solidFill>
                  <a:srgbClr val="D0D0D0"/>
                </a:solidFill>
              </a:defRPr>
            </a:lvl1pPr>
          </a:lstStyle>
          <a:p>
            <a:r>
              <a:rPr lang="es-ES" dirty="0"/>
              <a:t>Haga clic para Insertar contenido</a:t>
            </a:r>
          </a:p>
        </p:txBody>
      </p:sp>
      <p:sp>
        <p:nvSpPr>
          <p:cNvPr id="14" name="The About…">
            <a:extLst>
              <a:ext uri="{FF2B5EF4-FFF2-40B4-BE49-F238E27FC236}">
                <a16:creationId xmlns:a16="http://schemas.microsoft.com/office/drawing/2014/main" id="{53215FDE-E9BE-FA41-B52C-959E9D4E6695}"/>
              </a:ext>
            </a:extLst>
          </p:cNvPr>
          <p:cNvSpPr txBox="1"/>
          <p:nvPr userDrawn="1"/>
        </p:nvSpPr>
        <p:spPr>
          <a:xfrm>
            <a:off x="8022624" y="5866673"/>
            <a:ext cx="6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spcAft>
                <a:spcPts val="600"/>
              </a:spcAft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endParaRPr lang="es-ES" sz="4800" b="1" kern="1000" spc="300" dirty="0">
              <a:solidFill>
                <a:srgbClr val="E2E3E1"/>
              </a:solidFill>
              <a:latin typeface="Montserrat" pitchFamily="2" charset="77"/>
              <a:cs typeface="Helvetica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FBC77FD-7499-5324-AAE4-1D5E9F79A14F}"/>
              </a:ext>
            </a:extLst>
          </p:cNvPr>
          <p:cNvSpPr/>
          <p:nvPr userDrawn="1"/>
        </p:nvSpPr>
        <p:spPr>
          <a:xfrm>
            <a:off x="-1" y="6572767"/>
            <a:ext cx="9144001" cy="28523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9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92A9541-F771-D66F-8C08-3D58E76362B4}"/>
              </a:ext>
            </a:extLst>
          </p:cNvPr>
          <p:cNvSpPr/>
          <p:nvPr userDrawn="1"/>
        </p:nvSpPr>
        <p:spPr>
          <a:xfrm>
            <a:off x="7808924" y="6639405"/>
            <a:ext cx="93968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>
              <a:defRPr sz="8000" b="0">
                <a:solidFill>
                  <a:srgbClr val="2C2E3C"/>
                </a:solidFill>
                <a:latin typeface="Roboto Black"/>
                <a:ea typeface="Roboto Black"/>
                <a:cs typeface="Roboto Black"/>
                <a:sym typeface="Roboto Black"/>
              </a:defRPr>
            </a:pPr>
            <a:r>
              <a:rPr lang="es-ES" sz="700" b="0" i="0" kern="700" spc="50" dirty="0">
                <a:solidFill>
                  <a:schemeClr val="bg1">
                    <a:lumMod val="7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DIAPOSITIVA</a:t>
            </a:r>
            <a:r>
              <a:rPr lang="es-ES" sz="700" b="0" i="0" spc="190" dirty="0">
                <a:solidFill>
                  <a:schemeClr val="bg1">
                    <a:lumMod val="65000"/>
                  </a:schemeClr>
                </a:solidFill>
                <a:latin typeface="Montserrat Light" pitchFamily="2" charset="77"/>
                <a:ea typeface="Roboto Black"/>
                <a:cs typeface="Helvetica Light"/>
                <a:sym typeface="Roboto Black"/>
              </a:rPr>
              <a:t> </a:t>
            </a:r>
            <a:r>
              <a:rPr lang="es-ES" sz="700" b="0" i="0" dirty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t> </a:t>
            </a:r>
            <a:fld id="{8E3DB9DB-9B55-1945-A906-7B7B0C2F5F8A}" type="slidenum">
              <a:rPr lang="es-ES" sz="900" b="0" i="0" smtClean="0">
                <a:solidFill>
                  <a:schemeClr val="bg1">
                    <a:lumMod val="65000"/>
                  </a:schemeClr>
                </a:solidFill>
                <a:latin typeface="Montserrat Medium" pitchFamily="2" charset="77"/>
                <a:cs typeface="Helvetica Neue Medium"/>
              </a:rPr>
              <a:pPr algn="r">
                <a:defRPr sz="8000" b="0">
                  <a:solidFill>
                    <a:srgbClr val="2C2E3C"/>
                  </a:solidFill>
                  <a:latin typeface="Roboto Black"/>
                  <a:ea typeface="Roboto Black"/>
                  <a:cs typeface="Roboto Black"/>
                  <a:sym typeface="Roboto Black"/>
                </a:defRPr>
              </a:pPr>
              <a:t>‹Nº›</a:t>
            </a:fld>
            <a:endParaRPr lang="es-ES" sz="700" b="0" i="0" spc="190" dirty="0">
              <a:solidFill>
                <a:schemeClr val="bg1">
                  <a:lumMod val="65000"/>
                </a:schemeClr>
              </a:solidFill>
              <a:latin typeface="Montserrat Light" pitchFamily="2" charset="77"/>
              <a:ea typeface="Roboto Black"/>
              <a:cs typeface="Helvetica Light"/>
              <a:sym typeface="Roboto Black"/>
            </a:endParaRP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id="{845B9658-E538-5E40-B3FF-3D6451C5BF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22617" y="6571295"/>
            <a:ext cx="6730800" cy="286705"/>
          </a:xfrm>
          <a:prstGeom prst="rect">
            <a:avLst/>
          </a:prstGeom>
          <a:ln>
            <a:noFill/>
          </a:ln>
        </p:spPr>
        <p:txBody>
          <a:bodyPr lIns="36000" tIns="0" rIns="0" bIns="0" rtlCol="0" anchor="ctr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lang="es-ES" sz="900" spc="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rtl="0"/>
            <a:r>
              <a:rPr lang="es-ES" dirty="0"/>
              <a:t>Titulo del proyecto</a:t>
            </a:r>
          </a:p>
        </p:txBody>
      </p:sp>
      <p:sp>
        <p:nvSpPr>
          <p:cNvPr id="16" name="Marcador de texto 17">
            <a:extLst>
              <a:ext uri="{FF2B5EF4-FFF2-40B4-BE49-F238E27FC236}">
                <a16:creationId xmlns:a16="http://schemas.microsoft.com/office/drawing/2014/main" id="{1C2E79A8-AE62-BE30-5739-C86EE00360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8800" y="2861590"/>
            <a:ext cx="3381424" cy="682238"/>
          </a:xfrm>
          <a:prstGeom prst="rect">
            <a:avLst/>
          </a:prstGeom>
        </p:spPr>
        <p:txBody>
          <a:bodyPr lIns="0" tIns="0" rIns="0" bIns="0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es-ES" sz="1200" b="0" i="0" cap="none" spc="100" baseline="0">
                <a:solidFill>
                  <a:srgbClr val="7F7F7F"/>
                </a:solidFill>
              </a:defRPr>
            </a:lvl1pPr>
          </a:lstStyle>
          <a:p>
            <a:pPr lvl="0" rtl="0"/>
            <a:r>
              <a:rPr lang="es-ES" dirty="0"/>
              <a:t>Haga clic para agregar una descripción de título</a:t>
            </a:r>
          </a:p>
          <a:p>
            <a:pPr lvl="0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264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4921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71057"/>
            <a:ext cx="7886700" cy="3705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>
                    <a:tint val="75000"/>
                  </a:schemeClr>
                </a:solidFill>
                <a:latin typeface="Montserrat SemiBold" pitchFamily="2" charset="77"/>
              </a:defRPr>
            </a:lvl1pPr>
          </a:lstStyle>
          <a:p>
            <a:fld id="{66815D90-A5FB-D34A-851E-05270907884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baseline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00595991-7FD8-9041-9864-A9A00B37A2A7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CBCAC4A-F576-8F4D-99CA-7F7FAF783745}"/>
              </a:ext>
            </a:extLst>
          </p:cNvPr>
          <p:cNvSpPr/>
          <p:nvPr/>
        </p:nvSpPr>
        <p:spPr>
          <a:xfrm>
            <a:off x="3" y="3"/>
            <a:ext cx="9144001" cy="805845"/>
          </a:xfrm>
          <a:prstGeom prst="rect">
            <a:avLst/>
          </a:prstGeom>
          <a:gradFill flip="none" rotWithShape="1">
            <a:gsLst>
              <a:gs pos="28000">
                <a:schemeClr val="bg1"/>
              </a:gs>
              <a:gs pos="100000">
                <a:srgbClr val="EFEFEF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8BFFC8"/>
              </a:solidFill>
            </a:endParaRPr>
          </a:p>
        </p:txBody>
      </p:sp>
      <p:pic>
        <p:nvPicPr>
          <p:cNvPr id="9" name="Imagen 8" descr="Sin título-5.png">
            <a:extLst>
              <a:ext uri="{FF2B5EF4-FFF2-40B4-BE49-F238E27FC236}">
                <a16:creationId xmlns:a16="http://schemas.microsoft.com/office/drawing/2014/main" id="{6C6BEB64-9553-A447-869C-0BA443BB3D5A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850" y="143366"/>
            <a:ext cx="684870" cy="662482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9512E87C-50F3-9E23-862A-A367088332A0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93675" y="30511"/>
            <a:ext cx="3489325" cy="7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3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72" r:id="rId16"/>
    <p:sldLayoutId id="2147483766" r:id="rId17"/>
    <p:sldLayoutId id="2147483767" r:id="rId18"/>
    <p:sldLayoutId id="2147483768" r:id="rId19"/>
    <p:sldLayoutId id="2147483770" r:id="rId20"/>
    <p:sldLayoutId id="2147483771" r:id="rId21"/>
    <p:sldLayoutId id="2147483769" r:id="rId2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chemeClr val="bg2">
              <a:lumMod val="50000"/>
            </a:schemeClr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s/microscopio-investigaci%C3%B3n-3101403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08689C1-C493-D847-880A-551DD1F46D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Subtítulo del Proyecto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1A5177-7ADF-6A4A-8F2C-3C7A5F917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006" y="1880819"/>
            <a:ext cx="5495987" cy="1325563"/>
          </a:xfrm>
        </p:spPr>
        <p:txBody>
          <a:bodyPr/>
          <a:lstStyle/>
          <a:p>
            <a:r>
              <a:rPr lang="es-ES" dirty="0" err="1"/>
              <a:t>TÍtulo</a:t>
            </a:r>
            <a:r>
              <a:rPr lang="es-ES" dirty="0"/>
              <a:t> de proyecto</a:t>
            </a:r>
          </a:p>
        </p:txBody>
      </p:sp>
    </p:spTree>
    <p:extLst>
      <p:ext uri="{BB962C8B-B14F-4D97-AF65-F5344CB8AC3E}">
        <p14:creationId xmlns:p14="http://schemas.microsoft.com/office/powerpoint/2010/main" val="232361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4294967295"/>
          </p:nvPr>
        </p:nvSpPr>
        <p:spPr>
          <a:xfrm>
            <a:off x="2913144" y="1071335"/>
            <a:ext cx="3317713" cy="374461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4294967295"/>
          </p:nvPr>
        </p:nvSpPr>
        <p:spPr>
          <a:xfrm>
            <a:off x="2913144" y="1468295"/>
            <a:ext cx="3317713" cy="289823"/>
          </a:xfrm>
        </p:spPr>
        <p:txBody>
          <a:bodyPr>
            <a:normAutofit fontScale="55000" lnSpcReduction="20000"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8809648"/>
              </p:ext>
            </p:extLst>
          </p:nvPr>
        </p:nvGraphicFramePr>
        <p:xfrm>
          <a:off x="576632" y="1501230"/>
          <a:ext cx="3751528" cy="2499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41A73D1-EF3A-DD48-B6CE-B8E664E5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4495943"/>
              </p:ext>
            </p:extLst>
          </p:nvPr>
        </p:nvGraphicFramePr>
        <p:xfrm>
          <a:off x="4922144" y="3899138"/>
          <a:ext cx="3794755" cy="25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382324"/>
              </p:ext>
            </p:extLst>
          </p:nvPr>
        </p:nvGraphicFramePr>
        <p:xfrm>
          <a:off x="5693334" y="1927778"/>
          <a:ext cx="2861260" cy="178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9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69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Montserrat" pitchFamily="2" charset="77"/>
                        </a:rPr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1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Montserrat" pitchFamily="2" charset="77"/>
                        </a:rPr>
                        <a:t>Grupo</a:t>
                      </a:r>
                      <a:r>
                        <a:rPr lang="es-ES" sz="1200" baseline="0" dirty="0">
                          <a:latin typeface="Montserrat" pitchFamily="2" charset="77"/>
                        </a:rPr>
                        <a:t> 2</a:t>
                      </a:r>
                      <a:endParaRPr lang="es-ES" sz="1200" dirty="0">
                        <a:latin typeface="Montserrat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92"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Clase</a:t>
                      </a:r>
                      <a:r>
                        <a:rPr lang="es-ES" sz="1200" baseline="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 </a:t>
                      </a:r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7F7F7F"/>
                          </a:solidFill>
                          <a:latin typeface="Montserrat" pitchFamily="2" charset="77"/>
                        </a:rPr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48660081"/>
              </p:ext>
            </p:extLst>
          </p:nvPr>
        </p:nvGraphicFramePr>
        <p:xfrm>
          <a:off x="576632" y="3899138"/>
          <a:ext cx="3874073" cy="257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2448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Marcador de texto 32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4" name="Agrupar 13"/>
          <p:cNvGrpSpPr/>
          <p:nvPr/>
        </p:nvGrpSpPr>
        <p:grpSpPr>
          <a:xfrm>
            <a:off x="811972" y="2037986"/>
            <a:ext cx="2855024" cy="4069764"/>
            <a:chOff x="2877571" y="1047577"/>
            <a:chExt cx="3561184" cy="5076377"/>
          </a:xfrm>
        </p:grpSpPr>
        <p:sp>
          <p:nvSpPr>
            <p:cNvPr id="15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3042288" y="5167912"/>
              <a:ext cx="2987874" cy="573851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FCE1F465-B324-4757-BCEA-903D760AC2E1}"/>
                </a:ext>
              </a:extLst>
            </p:cNvPr>
            <p:cNvSpPr/>
            <p:nvPr/>
          </p:nvSpPr>
          <p:spPr>
            <a:xfrm>
              <a:off x="3208180" y="3396313"/>
              <a:ext cx="2727641" cy="27276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3208180" y="2809129"/>
              <a:ext cx="2727641" cy="2727641"/>
            </a:xfrm>
            <a:prstGeom prst="rect">
              <a:avLst/>
            </a:prstGeom>
            <a:solidFill>
              <a:srgbClr val="1F5080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208180" y="2221945"/>
              <a:ext cx="2727641" cy="2727641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208180" y="1634761"/>
              <a:ext cx="2727641" cy="2727641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0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3208180" y="1047577"/>
              <a:ext cx="2727641" cy="2727641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21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3900473" y="2795719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2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3900473" y="338064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3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3900473" y="396556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4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3900473" y="4550481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E4117307-0CBF-40CE-88C1-5EA557DABBFB}"/>
                </a:ext>
              </a:extLst>
            </p:cNvPr>
            <p:cNvSpPr txBox="1"/>
            <p:nvPr/>
          </p:nvSpPr>
          <p:spPr>
            <a:xfrm>
              <a:off x="3900473" y="5135400"/>
              <a:ext cx="2538282" cy="470279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26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2877571" y="2492280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  <p:sp>
          <p:nvSpPr>
            <p:cNvPr id="27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2877571" y="3078484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  <p:sp>
          <p:nvSpPr>
            <p:cNvPr id="28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2877571" y="3664687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  <p:sp>
          <p:nvSpPr>
            <p:cNvPr id="29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2877571" y="4250889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  <p:sp>
          <p:nvSpPr>
            <p:cNvPr id="30" name="TextBox 73">
              <a:extLst>
                <a:ext uri="{FF2B5EF4-FFF2-40B4-BE49-F238E27FC236}">
                  <a16:creationId xmlns:a16="http://schemas.microsoft.com/office/drawing/2014/main" id="{B26D0AD8-3F49-422A-B4A3-C75718028C55}"/>
                </a:ext>
              </a:extLst>
            </p:cNvPr>
            <p:cNvSpPr txBox="1"/>
            <p:nvPr/>
          </p:nvSpPr>
          <p:spPr>
            <a:xfrm>
              <a:off x="2877571" y="4837091"/>
              <a:ext cx="706160" cy="547061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8391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Marcador de texto 3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endParaRPr lang="es-ES" dirty="0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44" name="Marcador de texto 4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45" name="Marcador de texto 44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46" name="Marcador de texto 45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47" name="Marcador de texto 46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9" name="Agrupar 48"/>
          <p:cNvGrpSpPr/>
          <p:nvPr/>
        </p:nvGrpSpPr>
        <p:grpSpPr>
          <a:xfrm>
            <a:off x="433514" y="3963191"/>
            <a:ext cx="2855024" cy="2186767"/>
            <a:chOff x="367384" y="4031231"/>
            <a:chExt cx="2855024" cy="2186767"/>
          </a:xfrm>
        </p:grpSpPr>
        <p:sp>
          <p:nvSpPr>
            <p:cNvPr id="50" name="Freeform: Shape 45">
              <a:extLst>
                <a:ext uri="{FF2B5EF4-FFF2-40B4-BE49-F238E27FC236}">
                  <a16:creationId xmlns:a16="http://schemas.microsoft.com/office/drawing/2014/main" id="{203D9B57-6398-48CE-A575-1743B587C36C}"/>
                </a:ext>
              </a:extLst>
            </p:cNvPr>
            <p:cNvSpPr/>
            <p:nvPr/>
          </p:nvSpPr>
          <p:spPr>
            <a:xfrm>
              <a:off x="528120" y="5612494"/>
              <a:ext cx="2395398" cy="460060"/>
            </a:xfrm>
            <a:custGeom>
              <a:avLst/>
              <a:gdLst>
                <a:gd name="connsiteX0" fmla="*/ 37176 w 3981450"/>
                <a:gd name="connsiteY0" fmla="*/ 0 h 765134"/>
                <a:gd name="connsiteX1" fmla="*/ 3628054 w 3981450"/>
                <a:gd name="connsiteY1" fmla="*/ 0 h 765134"/>
                <a:gd name="connsiteX2" fmla="*/ 3981450 w 3981450"/>
                <a:gd name="connsiteY2" fmla="*/ 346034 h 765134"/>
                <a:gd name="connsiteX3" fmla="*/ 1190625 w 3981450"/>
                <a:gd name="connsiteY3" fmla="*/ 765134 h 765134"/>
                <a:gd name="connsiteX4" fmla="*/ 0 w 3981450"/>
                <a:gd name="connsiteY4" fmla="*/ 31709 h 765134"/>
                <a:gd name="connsiteX0" fmla="*/ 39558 w 3983832"/>
                <a:gd name="connsiteY0" fmla="*/ 0 h 765134"/>
                <a:gd name="connsiteX1" fmla="*/ 3630436 w 3983832"/>
                <a:gd name="connsiteY1" fmla="*/ 0 h 765134"/>
                <a:gd name="connsiteX2" fmla="*/ 3983832 w 3983832"/>
                <a:gd name="connsiteY2" fmla="*/ 346034 h 765134"/>
                <a:gd name="connsiteX3" fmla="*/ 1193007 w 3983832"/>
                <a:gd name="connsiteY3" fmla="*/ 765134 h 765134"/>
                <a:gd name="connsiteX4" fmla="*/ 0 w 3983832"/>
                <a:gd name="connsiteY4" fmla="*/ 12659 h 765134"/>
                <a:gd name="connsiteX5" fmla="*/ 39558 w 3983832"/>
                <a:gd name="connsiteY5" fmla="*/ 0 h 76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3832" h="765134">
                  <a:moveTo>
                    <a:pt x="39558" y="0"/>
                  </a:moveTo>
                  <a:lnTo>
                    <a:pt x="3630436" y="0"/>
                  </a:lnTo>
                  <a:lnTo>
                    <a:pt x="3983832" y="346034"/>
                  </a:lnTo>
                  <a:lnTo>
                    <a:pt x="1193007" y="765134"/>
                  </a:lnTo>
                  <a:lnTo>
                    <a:pt x="0" y="12659"/>
                  </a:lnTo>
                  <a:cubicBezTo>
                    <a:pt x="12392" y="2089"/>
                    <a:pt x="27166" y="10570"/>
                    <a:pt x="395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342900" dist="190500" dir="5400000" algn="t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grpSp>
          <p:nvGrpSpPr>
            <p:cNvPr id="51" name="Agrupar 50"/>
            <p:cNvGrpSpPr/>
            <p:nvPr/>
          </p:nvGrpSpPr>
          <p:grpSpPr>
            <a:xfrm>
              <a:off x="367384" y="4031231"/>
              <a:ext cx="2855024" cy="2186767"/>
              <a:chOff x="367384" y="4031231"/>
              <a:chExt cx="2855024" cy="2186767"/>
            </a:xfrm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FCE1F465-B324-4757-BCEA-903D760AC2E1}"/>
                  </a:ext>
                </a:extLst>
              </p:cNvPr>
              <p:cNvSpPr/>
              <p:nvPr/>
            </p:nvSpPr>
            <p:spPr>
              <a:xfrm>
                <a:off x="632435" y="4031231"/>
                <a:ext cx="2186767" cy="2186767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08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 noProof="1"/>
              </a:p>
            </p:txBody>
          </p:sp>
          <p:sp>
            <p:nvSpPr>
              <p:cNvPr id="53" name="TextBox 67">
                <a:extLst>
                  <a:ext uri="{FF2B5EF4-FFF2-40B4-BE49-F238E27FC236}">
                    <a16:creationId xmlns:a16="http://schemas.microsoft.com/office/drawing/2014/main" id="{E4117307-0CBF-40CE-88C1-5EA557DABBFB}"/>
                  </a:ext>
                </a:extLst>
              </p:cNvPr>
              <p:cNvSpPr txBox="1"/>
              <p:nvPr/>
            </p:nvSpPr>
            <p:spPr>
              <a:xfrm>
                <a:off x="1187451" y="5425468"/>
                <a:ext cx="2034957" cy="377026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Righ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000" dirty="0">
                    <a:latin typeface="Montserrat" pitchFamily="2" charset="77"/>
                  </a:rPr>
                  <a:t>Lorem Ipsum</a:t>
                </a:r>
              </a:p>
            </p:txBody>
          </p:sp>
          <p:sp>
            <p:nvSpPr>
              <p:cNvPr id="54" name="TextBox 73">
                <a:extLst>
                  <a:ext uri="{FF2B5EF4-FFF2-40B4-BE49-F238E27FC236}">
                    <a16:creationId xmlns:a16="http://schemas.microsoft.com/office/drawing/2014/main" id="{B26D0AD8-3F49-422A-B4A3-C75718028C55}"/>
                  </a:ext>
                </a:extLst>
              </p:cNvPr>
              <p:cNvSpPr txBox="1"/>
              <p:nvPr/>
            </p:nvSpPr>
            <p:spPr>
              <a:xfrm>
                <a:off x="367384" y="5186312"/>
                <a:ext cx="566133" cy="438582"/>
              </a:xfrm>
              <a:prstGeom prst="rect">
                <a:avLst/>
              </a:prstGeom>
              <a:noFill/>
              <a:ln>
                <a:noFill/>
              </a:ln>
              <a:scene3d>
                <a:camera prst="isometricOffAxis1Left"/>
                <a:lightRig rig="threeP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fr-FR"/>
                </a:defPPr>
                <a:lvl1pPr algn="ctr">
                  <a:defRPr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sz="2400" dirty="0">
                    <a:latin typeface="Montserrat" pitchFamily="2" charset="77"/>
                  </a:rPr>
                  <a:t>05</a:t>
                </a:r>
              </a:p>
            </p:txBody>
          </p:sp>
        </p:grpSp>
      </p:grpSp>
      <p:grpSp>
        <p:nvGrpSpPr>
          <p:cNvPr id="55" name="Agrupar 54"/>
          <p:cNvGrpSpPr/>
          <p:nvPr/>
        </p:nvGrpSpPr>
        <p:grpSpPr>
          <a:xfrm>
            <a:off x="825886" y="3408003"/>
            <a:ext cx="2855024" cy="2186767"/>
            <a:chOff x="6307691" y="3196509"/>
            <a:chExt cx="2855024" cy="2186767"/>
          </a:xfrm>
        </p:grpSpPr>
        <p:sp>
          <p:nvSpPr>
            <p:cNvPr id="56" name="Rectangle 19">
              <a:extLst>
                <a:ext uri="{FF2B5EF4-FFF2-40B4-BE49-F238E27FC236}">
                  <a16:creationId xmlns:a16="http://schemas.microsoft.com/office/drawing/2014/main" id="{3B3AC52B-2B23-41FA-8D4A-20ECC415C6DF}"/>
                </a:ext>
              </a:extLst>
            </p:cNvPr>
            <p:cNvSpPr/>
            <p:nvPr/>
          </p:nvSpPr>
          <p:spPr>
            <a:xfrm>
              <a:off x="6572742" y="3196509"/>
              <a:ext cx="2186767" cy="2186767"/>
            </a:xfrm>
            <a:prstGeom prst="rect">
              <a:avLst/>
            </a:prstGeom>
            <a:solidFill>
              <a:srgbClr val="08459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57" name="TextBox 66">
              <a:extLst>
                <a:ext uri="{FF2B5EF4-FFF2-40B4-BE49-F238E27FC236}">
                  <a16:creationId xmlns:a16="http://schemas.microsoft.com/office/drawing/2014/main" id="{541FC52D-2678-42F1-A313-99E6C8E6F9B4}"/>
                </a:ext>
              </a:extLst>
            </p:cNvPr>
            <p:cNvSpPr txBox="1"/>
            <p:nvPr/>
          </p:nvSpPr>
          <p:spPr>
            <a:xfrm>
              <a:off x="7127758" y="4592562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58" name="TextBox 71">
              <a:extLst>
                <a:ext uri="{FF2B5EF4-FFF2-40B4-BE49-F238E27FC236}">
                  <a16:creationId xmlns:a16="http://schemas.microsoft.com/office/drawing/2014/main" id="{D080A4E6-4B9E-4F7F-B5F0-F4A5F77DB149}"/>
                </a:ext>
              </a:extLst>
            </p:cNvPr>
            <p:cNvSpPr txBox="1"/>
            <p:nvPr/>
          </p:nvSpPr>
          <p:spPr>
            <a:xfrm>
              <a:off x="6307691" y="4352377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04</a:t>
              </a:r>
            </a:p>
          </p:txBody>
        </p:sp>
      </p:grpSp>
      <p:grpSp>
        <p:nvGrpSpPr>
          <p:cNvPr id="59" name="Agrupar 58"/>
          <p:cNvGrpSpPr/>
          <p:nvPr/>
        </p:nvGrpSpPr>
        <p:grpSpPr>
          <a:xfrm>
            <a:off x="1266216" y="2853124"/>
            <a:ext cx="2855024" cy="2186767"/>
            <a:chOff x="3398044" y="2725759"/>
            <a:chExt cx="2855024" cy="2186767"/>
          </a:xfrm>
        </p:grpSpPr>
        <p:sp>
          <p:nvSpPr>
            <p:cNvPr id="60" name="Rectangle 20">
              <a:extLst>
                <a:ext uri="{FF2B5EF4-FFF2-40B4-BE49-F238E27FC236}">
                  <a16:creationId xmlns:a16="http://schemas.microsoft.com/office/drawing/2014/main" id="{68555C46-CA16-4581-A3A3-DA996CA8B724}"/>
                </a:ext>
              </a:extLst>
            </p:cNvPr>
            <p:cNvSpPr/>
            <p:nvPr/>
          </p:nvSpPr>
          <p:spPr>
            <a:xfrm>
              <a:off x="3663095" y="2725759"/>
              <a:ext cx="2186767" cy="2186767"/>
            </a:xfrm>
            <a:prstGeom prst="rect">
              <a:avLst/>
            </a:prstGeom>
            <a:solidFill>
              <a:srgbClr val="1A6FBA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1" name="TextBox 65">
              <a:extLst>
                <a:ext uri="{FF2B5EF4-FFF2-40B4-BE49-F238E27FC236}">
                  <a16:creationId xmlns:a16="http://schemas.microsoft.com/office/drawing/2014/main" id="{10D9F1C4-3316-4081-B824-EA503120E6DD}"/>
                </a:ext>
              </a:extLst>
            </p:cNvPr>
            <p:cNvSpPr txBox="1"/>
            <p:nvPr/>
          </p:nvSpPr>
          <p:spPr>
            <a:xfrm>
              <a:off x="4218111" y="4123627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2" name="TextBox 70">
              <a:extLst>
                <a:ext uri="{FF2B5EF4-FFF2-40B4-BE49-F238E27FC236}">
                  <a16:creationId xmlns:a16="http://schemas.microsoft.com/office/drawing/2014/main" id="{3CF3D88C-4C89-433C-939B-ED4E9931F016}"/>
                </a:ext>
              </a:extLst>
            </p:cNvPr>
            <p:cNvSpPr txBox="1"/>
            <p:nvPr/>
          </p:nvSpPr>
          <p:spPr>
            <a:xfrm>
              <a:off x="3398044" y="3882415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03</a:t>
              </a:r>
            </a:p>
          </p:txBody>
        </p:sp>
      </p:grpSp>
      <p:grpSp>
        <p:nvGrpSpPr>
          <p:cNvPr id="63" name="Agrupar 62"/>
          <p:cNvGrpSpPr/>
          <p:nvPr/>
        </p:nvGrpSpPr>
        <p:grpSpPr>
          <a:xfrm>
            <a:off x="1744837" y="2278286"/>
            <a:ext cx="2855024" cy="2186767"/>
            <a:chOff x="3398044" y="2255010"/>
            <a:chExt cx="2855024" cy="2186767"/>
          </a:xfrm>
        </p:grpSpPr>
        <p:sp>
          <p:nvSpPr>
            <p:cNvPr id="64" name="Rectangle 21">
              <a:extLst>
                <a:ext uri="{FF2B5EF4-FFF2-40B4-BE49-F238E27FC236}">
                  <a16:creationId xmlns:a16="http://schemas.microsoft.com/office/drawing/2014/main" id="{DE5850C9-D388-4244-AC56-F9DB968FBF72}"/>
                </a:ext>
              </a:extLst>
            </p:cNvPr>
            <p:cNvSpPr/>
            <p:nvPr/>
          </p:nvSpPr>
          <p:spPr>
            <a:xfrm>
              <a:off x="3663095" y="2255010"/>
              <a:ext cx="2186767" cy="2186767"/>
            </a:xfrm>
            <a:prstGeom prst="rect">
              <a:avLst/>
            </a:prstGeom>
            <a:solidFill>
              <a:srgbClr val="0472DC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21578E-478B-4A5E-AFCB-1F190CFEF93A}"/>
                </a:ext>
              </a:extLst>
            </p:cNvPr>
            <p:cNvSpPr txBox="1"/>
            <p:nvPr/>
          </p:nvSpPr>
          <p:spPr>
            <a:xfrm>
              <a:off x="4218111" y="3654693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rgbClr val="FFFFFF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66" name="TextBox 69">
              <a:extLst>
                <a:ext uri="{FF2B5EF4-FFF2-40B4-BE49-F238E27FC236}">
                  <a16:creationId xmlns:a16="http://schemas.microsoft.com/office/drawing/2014/main" id="{32A156BF-3D18-4D2E-86B7-E1210177D044}"/>
                </a:ext>
              </a:extLst>
            </p:cNvPr>
            <p:cNvSpPr txBox="1"/>
            <p:nvPr/>
          </p:nvSpPr>
          <p:spPr>
            <a:xfrm>
              <a:off x="3398044" y="341245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02</a:t>
              </a:r>
            </a:p>
          </p:txBody>
        </p:sp>
      </p:grpSp>
      <p:grpSp>
        <p:nvGrpSpPr>
          <p:cNvPr id="67" name="Agrupar 66"/>
          <p:cNvGrpSpPr/>
          <p:nvPr/>
        </p:nvGrpSpPr>
        <p:grpSpPr>
          <a:xfrm>
            <a:off x="2160263" y="1731328"/>
            <a:ext cx="2855024" cy="2186767"/>
            <a:chOff x="4402622" y="1881034"/>
            <a:chExt cx="2855024" cy="2186767"/>
          </a:xfrm>
        </p:grpSpPr>
        <p:sp>
          <p:nvSpPr>
            <p:cNvPr id="68" name="Rectangle 37">
              <a:extLst>
                <a:ext uri="{FF2B5EF4-FFF2-40B4-BE49-F238E27FC236}">
                  <a16:creationId xmlns:a16="http://schemas.microsoft.com/office/drawing/2014/main" id="{1D198B66-10A9-4FE8-B885-81FD310985A3}"/>
                </a:ext>
              </a:extLst>
            </p:cNvPr>
            <p:cNvSpPr/>
            <p:nvPr/>
          </p:nvSpPr>
          <p:spPr>
            <a:xfrm>
              <a:off x="4667673" y="1881034"/>
              <a:ext cx="2186767" cy="2186767"/>
            </a:xfrm>
            <a:prstGeom prst="rect">
              <a:avLst/>
            </a:prstGeom>
            <a:solidFill>
              <a:srgbClr val="14A7ED">
                <a:alpha val="50000"/>
              </a:srgbClr>
            </a:solidFill>
            <a:ln>
              <a:noFill/>
            </a:ln>
            <a:scene3d>
              <a:camera prst="isometricOffAxis1Top"/>
              <a:lightRig rig="threePt" dir="t"/>
            </a:scene3d>
            <a:sp3d extrusionH="508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noProof="1"/>
            </a:p>
          </p:txBody>
        </p:sp>
        <p:sp>
          <p:nvSpPr>
            <p:cNvPr id="69" name="TextBox 63">
              <a:extLst>
                <a:ext uri="{FF2B5EF4-FFF2-40B4-BE49-F238E27FC236}">
                  <a16:creationId xmlns:a16="http://schemas.microsoft.com/office/drawing/2014/main" id="{3758FE3E-3F1F-44A4-925B-4809AD3052CE}"/>
                </a:ext>
              </a:extLst>
            </p:cNvPr>
            <p:cNvSpPr txBox="1"/>
            <p:nvPr/>
          </p:nvSpPr>
          <p:spPr>
            <a:xfrm>
              <a:off x="5222689" y="3282531"/>
              <a:ext cx="2034957" cy="377026"/>
            </a:xfrm>
            <a:prstGeom prst="rect">
              <a:avLst/>
            </a:prstGeom>
            <a:noFill/>
            <a:ln>
              <a:noFill/>
            </a:ln>
            <a:scene3d>
              <a:camera prst="isometricOffAxis1Righ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bg1"/>
                  </a:solidFill>
                  <a:latin typeface="Montserrat" pitchFamily="2" charset="77"/>
                </a:rPr>
                <a:t>Lorem Ipsum</a:t>
              </a:r>
            </a:p>
          </p:txBody>
        </p:sp>
        <p:sp>
          <p:nvSpPr>
            <p:cNvPr id="70" name="TextBox 68">
              <a:extLst>
                <a:ext uri="{FF2B5EF4-FFF2-40B4-BE49-F238E27FC236}">
                  <a16:creationId xmlns:a16="http://schemas.microsoft.com/office/drawing/2014/main" id="{BC814B7F-1870-46ED-BF3C-56C6BB7009C4}"/>
                </a:ext>
              </a:extLst>
            </p:cNvPr>
            <p:cNvSpPr txBox="1"/>
            <p:nvPr/>
          </p:nvSpPr>
          <p:spPr>
            <a:xfrm>
              <a:off x="4402622" y="3039262"/>
              <a:ext cx="566133" cy="438582"/>
            </a:xfrm>
            <a:prstGeom prst="rect">
              <a:avLst/>
            </a:prstGeom>
            <a:noFill/>
            <a:ln>
              <a:noFill/>
            </a:ln>
            <a:scene3d>
              <a:camera prst="isometricOffAxis1Lef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fr-F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sz="2400" dirty="0">
                  <a:latin typeface="Montserrat" pitchFamily="2" charset="77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84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>
          <a:xfrm>
            <a:off x="378000" y="1220400"/>
            <a:ext cx="3317713" cy="3744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377222" y="1616400"/>
            <a:ext cx="3317713" cy="483722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7"/>
          </p:nvPr>
        </p:nvSpPr>
        <p:spPr>
          <a:xfrm>
            <a:off x="1091728" y="5180018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8"/>
          </p:nvPr>
        </p:nvSpPr>
        <p:spPr>
          <a:xfrm>
            <a:off x="1091728" y="5346559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>
          <a:xfrm>
            <a:off x="3250153" y="441639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7"/>
          </p:nvPr>
        </p:nvSpPr>
        <p:spPr>
          <a:xfrm>
            <a:off x="3250153" y="458293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8"/>
          </p:nvPr>
        </p:nvSpPr>
        <p:spPr>
          <a:xfrm>
            <a:off x="5209442" y="3653329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9"/>
          </p:nvPr>
        </p:nvSpPr>
        <p:spPr>
          <a:xfrm>
            <a:off x="5209442" y="3819870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40"/>
          </p:nvPr>
        </p:nvSpPr>
        <p:spPr>
          <a:xfrm>
            <a:off x="7251203" y="2679916"/>
            <a:ext cx="1825518" cy="141064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41"/>
          </p:nvPr>
        </p:nvSpPr>
        <p:spPr>
          <a:xfrm>
            <a:off x="7251203" y="2846457"/>
            <a:ext cx="1551547" cy="48958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44"/>
          </p:nvPr>
        </p:nvSpPr>
        <p:spPr>
          <a:xfrm>
            <a:off x="484851" y="5037864"/>
            <a:ext cx="606877" cy="460685"/>
          </a:xfrm>
        </p:spPr>
        <p:txBody>
          <a:bodyPr/>
          <a:lstStyle/>
          <a:p>
            <a:r>
              <a:rPr lang="es-ES" sz="2400" dirty="0"/>
              <a:t>01.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45"/>
          </p:nvPr>
        </p:nvSpPr>
        <p:spPr>
          <a:xfrm>
            <a:off x="2643275" y="4278403"/>
            <a:ext cx="606877" cy="460685"/>
          </a:xfrm>
        </p:spPr>
        <p:txBody>
          <a:bodyPr/>
          <a:lstStyle/>
          <a:p>
            <a:r>
              <a:rPr lang="es-ES" sz="2400" dirty="0"/>
              <a:t>02.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46"/>
          </p:nvPr>
        </p:nvSpPr>
        <p:spPr>
          <a:xfrm>
            <a:off x="4602564" y="3518040"/>
            <a:ext cx="606877" cy="460685"/>
          </a:xfrm>
        </p:spPr>
        <p:txBody>
          <a:bodyPr/>
          <a:lstStyle/>
          <a:p>
            <a:r>
              <a:rPr lang="es-ES" sz="2400" dirty="0"/>
              <a:t>03.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47"/>
          </p:nvPr>
        </p:nvSpPr>
        <p:spPr>
          <a:xfrm>
            <a:off x="6644326" y="2522408"/>
            <a:ext cx="606877" cy="460685"/>
          </a:xfrm>
        </p:spPr>
        <p:txBody>
          <a:bodyPr/>
          <a:lstStyle/>
          <a:p>
            <a:r>
              <a:rPr lang="es-ES" sz="2400" dirty="0"/>
              <a:t>04.</a:t>
            </a:r>
          </a:p>
        </p:txBody>
      </p:sp>
      <p:sp>
        <p:nvSpPr>
          <p:cNvPr id="19" name="Rectangle 37">
            <a:extLst>
              <a:ext uri="{FF2B5EF4-FFF2-40B4-BE49-F238E27FC236}">
                <a16:creationId xmlns:a16="http://schemas.microsoft.com/office/drawing/2014/main" id="{9E1F1D45-E6B6-2F32-0B21-B25BE24B9730}"/>
              </a:ext>
            </a:extLst>
          </p:cNvPr>
          <p:cNvSpPr/>
          <p:nvPr/>
        </p:nvSpPr>
        <p:spPr>
          <a:xfrm>
            <a:off x="7094483" y="143433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2072F878-D1B4-EDB0-BB1F-3F490C10AFD7}"/>
              </a:ext>
            </a:extLst>
          </p:cNvPr>
          <p:cNvSpPr/>
          <p:nvPr/>
        </p:nvSpPr>
        <p:spPr>
          <a:xfrm>
            <a:off x="7094483" y="1181079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1" name="Rectangle 37">
            <a:extLst>
              <a:ext uri="{FF2B5EF4-FFF2-40B4-BE49-F238E27FC236}">
                <a16:creationId xmlns:a16="http://schemas.microsoft.com/office/drawing/2014/main" id="{E033C8AE-C344-A4EB-B635-ABF7A686980E}"/>
              </a:ext>
            </a:extLst>
          </p:cNvPr>
          <p:cNvSpPr/>
          <p:nvPr/>
        </p:nvSpPr>
        <p:spPr>
          <a:xfrm>
            <a:off x="7094483" y="92437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1D198B66-10A9-4FE8-B885-81FD310985A3}"/>
              </a:ext>
            </a:extLst>
          </p:cNvPr>
          <p:cNvSpPr/>
          <p:nvPr/>
        </p:nvSpPr>
        <p:spPr>
          <a:xfrm>
            <a:off x="4966138" y="2339998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3" name="Rectangle 37">
            <a:extLst>
              <a:ext uri="{FF2B5EF4-FFF2-40B4-BE49-F238E27FC236}">
                <a16:creationId xmlns:a16="http://schemas.microsoft.com/office/drawing/2014/main" id="{806F60F9-B5A3-2E9F-E840-AE8781EC9CA5}"/>
              </a:ext>
            </a:extLst>
          </p:cNvPr>
          <p:cNvSpPr/>
          <p:nvPr/>
        </p:nvSpPr>
        <p:spPr>
          <a:xfrm>
            <a:off x="4966138" y="2086744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4" name="Rectangle 37">
            <a:extLst>
              <a:ext uri="{FF2B5EF4-FFF2-40B4-BE49-F238E27FC236}">
                <a16:creationId xmlns:a16="http://schemas.microsoft.com/office/drawing/2014/main" id="{C713AB79-F325-264F-FED3-BBC777F2E8CC}"/>
              </a:ext>
            </a:extLst>
          </p:cNvPr>
          <p:cNvSpPr/>
          <p:nvPr/>
        </p:nvSpPr>
        <p:spPr>
          <a:xfrm>
            <a:off x="3000656" y="3070186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5" name="Rectangle 37">
            <a:extLst>
              <a:ext uri="{FF2B5EF4-FFF2-40B4-BE49-F238E27FC236}">
                <a16:creationId xmlns:a16="http://schemas.microsoft.com/office/drawing/2014/main" id="{81015362-9220-A1F1-28F4-8E405C277F83}"/>
              </a:ext>
            </a:extLst>
          </p:cNvPr>
          <p:cNvSpPr/>
          <p:nvPr/>
        </p:nvSpPr>
        <p:spPr>
          <a:xfrm>
            <a:off x="769184" y="3833585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6" name="Rectangle 37">
            <a:extLst>
              <a:ext uri="{FF2B5EF4-FFF2-40B4-BE49-F238E27FC236}">
                <a16:creationId xmlns:a16="http://schemas.microsoft.com/office/drawing/2014/main" id="{6157FCD9-4F1C-D243-B07A-428202D66681}"/>
              </a:ext>
            </a:extLst>
          </p:cNvPr>
          <p:cNvSpPr/>
          <p:nvPr/>
        </p:nvSpPr>
        <p:spPr>
          <a:xfrm>
            <a:off x="769184" y="3580331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7" name="Rectangle 37">
            <a:extLst>
              <a:ext uri="{FF2B5EF4-FFF2-40B4-BE49-F238E27FC236}">
                <a16:creationId xmlns:a16="http://schemas.microsoft.com/office/drawing/2014/main" id="{86B65FD9-C321-B857-54AB-5D92D878D8F5}"/>
              </a:ext>
            </a:extLst>
          </p:cNvPr>
          <p:cNvSpPr/>
          <p:nvPr/>
        </p:nvSpPr>
        <p:spPr>
          <a:xfrm>
            <a:off x="769184" y="3323630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53CE4340-1E51-A304-DDB1-787CAB8E1649}"/>
              </a:ext>
            </a:extLst>
          </p:cNvPr>
          <p:cNvSpPr/>
          <p:nvPr/>
        </p:nvSpPr>
        <p:spPr>
          <a:xfrm>
            <a:off x="769184" y="3055182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448C62DB-287F-E976-099B-C096B8DE639B}"/>
              </a:ext>
            </a:extLst>
          </p:cNvPr>
          <p:cNvSpPr/>
          <p:nvPr/>
        </p:nvSpPr>
        <p:spPr>
          <a:xfrm>
            <a:off x="769184" y="2795123"/>
            <a:ext cx="1069479" cy="1069479"/>
          </a:xfrm>
          <a:prstGeom prst="rect">
            <a:avLst/>
          </a:prstGeom>
          <a:solidFill>
            <a:srgbClr val="0B5BD3"/>
          </a:solidFill>
          <a:ln>
            <a:noFill/>
          </a:ln>
          <a:scene3d>
            <a:camera prst="isometricOffAxis1Top">
              <a:rot lat="18018000" lon="18270000" rev="3456000"/>
            </a:camera>
            <a:lightRig rig="soft" dir="t"/>
          </a:scene3d>
          <a:sp3d extrusionH="190500" prstMaterial="flat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noProof="1"/>
          </a:p>
        </p:txBody>
      </p:sp>
    </p:spTree>
    <p:extLst>
      <p:ext uri="{BB962C8B-B14F-4D97-AF65-F5344CB8AC3E}">
        <p14:creationId xmlns:p14="http://schemas.microsoft.com/office/powerpoint/2010/main" val="1415679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9" name="Marcador de texto 5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0" name="Marcador de texto 5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" name="Marcador de texto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E62040C7-C39F-D8C7-319D-C8194C346163}"/>
              </a:ext>
            </a:extLst>
          </p:cNvPr>
          <p:cNvSpPr/>
          <p:nvPr/>
        </p:nvSpPr>
        <p:spPr>
          <a:xfrm>
            <a:off x="4915128" y="805344"/>
            <a:ext cx="4247278" cy="5767324"/>
          </a:xfrm>
          <a:prstGeom prst="rect">
            <a:avLst/>
          </a:prstGeom>
          <a:solidFill>
            <a:srgbClr val="0003CA">
              <a:alpha val="77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8459A"/>
              </a:solidFill>
            </a:endParaRPr>
          </a:p>
        </p:txBody>
      </p:sp>
      <p:grpSp>
        <p:nvGrpSpPr>
          <p:cNvPr id="13" name="Agrupar 12"/>
          <p:cNvGrpSpPr/>
          <p:nvPr/>
        </p:nvGrpSpPr>
        <p:grpSpPr>
          <a:xfrm>
            <a:off x="5404005" y="1467686"/>
            <a:ext cx="552177" cy="3292929"/>
            <a:chOff x="5316016" y="1468264"/>
            <a:chExt cx="552177" cy="3292929"/>
          </a:xfrm>
        </p:grpSpPr>
        <p:sp>
          <p:nvSpPr>
            <p:cNvPr id="14" name="Rectangle: Rounded Corners 49">
              <a:extLst>
                <a:ext uri="{FF2B5EF4-FFF2-40B4-BE49-F238E27FC236}">
                  <a16:creationId xmlns:a16="http://schemas.microsoft.com/office/drawing/2014/main" id="{5E09CD6F-CEF6-434B-A6ED-9A2E0789D5BB}"/>
                </a:ext>
              </a:extLst>
            </p:cNvPr>
            <p:cNvSpPr/>
            <p:nvPr/>
          </p:nvSpPr>
          <p:spPr>
            <a:xfrm>
              <a:off x="5414985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50">
              <a:extLst>
                <a:ext uri="{FF2B5EF4-FFF2-40B4-BE49-F238E27FC236}">
                  <a16:creationId xmlns:a16="http://schemas.microsoft.com/office/drawing/2014/main" id="{E7994FEA-733A-4DF9-9988-16EA8BC86119}"/>
                </a:ext>
              </a:extLst>
            </p:cNvPr>
            <p:cNvSpPr/>
            <p:nvPr/>
          </p:nvSpPr>
          <p:spPr>
            <a:xfrm rot="10800000">
              <a:off x="5414981" y="3582099"/>
              <a:ext cx="354239" cy="117909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51">
              <a:extLst>
                <a:ext uri="{FF2B5EF4-FFF2-40B4-BE49-F238E27FC236}">
                  <a16:creationId xmlns:a16="http://schemas.microsoft.com/office/drawing/2014/main" id="{C0944A8F-5788-4D90-8C91-792DAADAA972}"/>
                </a:ext>
              </a:extLst>
            </p:cNvPr>
            <p:cNvSpPr/>
            <p:nvPr/>
          </p:nvSpPr>
          <p:spPr>
            <a:xfrm>
              <a:off x="5316016" y="4209016"/>
              <a:ext cx="552177" cy="552177"/>
            </a:xfrm>
            <a:prstGeom prst="ellipse">
              <a:avLst/>
            </a:prstGeom>
            <a:solidFill>
              <a:srgbClr val="14A8ED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64">
              <a:extLst>
                <a:ext uri="{FF2B5EF4-FFF2-40B4-BE49-F238E27FC236}">
                  <a16:creationId xmlns:a16="http://schemas.microsoft.com/office/drawing/2014/main" id="{9B946657-FF9B-45CD-BD89-C30003057554}"/>
                </a:ext>
              </a:extLst>
            </p:cNvPr>
            <p:cNvGrpSpPr/>
            <p:nvPr/>
          </p:nvGrpSpPr>
          <p:grpSpPr>
            <a:xfrm>
              <a:off x="5527363" y="4379347"/>
              <a:ext cx="137484" cy="211515"/>
              <a:chOff x="7666038" y="5922963"/>
              <a:chExt cx="185737" cy="285750"/>
            </a:xfrm>
            <a:solidFill>
              <a:schemeClr val="bg1"/>
            </a:solidFill>
          </p:grpSpPr>
          <p:sp>
            <p:nvSpPr>
              <p:cNvPr id="18" name="Freeform 3584">
                <a:extLst>
                  <a:ext uri="{FF2B5EF4-FFF2-40B4-BE49-F238E27FC236}">
                    <a16:creationId xmlns:a16="http://schemas.microsoft.com/office/drawing/2014/main" id="{0DA3CCBE-7AEC-4476-BE14-5E2527C7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9850" y="5922963"/>
                <a:ext cx="95250" cy="95250"/>
              </a:xfrm>
              <a:custGeom>
                <a:avLst/>
                <a:gdLst>
                  <a:gd name="T0" fmla="*/ 133 w 240"/>
                  <a:gd name="T1" fmla="*/ 239 h 240"/>
                  <a:gd name="T2" fmla="*/ 156 w 240"/>
                  <a:gd name="T3" fmla="*/ 235 h 240"/>
                  <a:gd name="T4" fmla="*/ 177 w 240"/>
                  <a:gd name="T5" fmla="*/ 226 h 240"/>
                  <a:gd name="T6" fmla="*/ 197 w 240"/>
                  <a:gd name="T7" fmla="*/ 212 h 240"/>
                  <a:gd name="T8" fmla="*/ 213 w 240"/>
                  <a:gd name="T9" fmla="*/ 196 h 240"/>
                  <a:gd name="T10" fmla="*/ 226 w 240"/>
                  <a:gd name="T11" fmla="*/ 177 h 240"/>
                  <a:gd name="T12" fmla="*/ 235 w 240"/>
                  <a:gd name="T13" fmla="*/ 155 h 240"/>
                  <a:gd name="T14" fmla="*/ 240 w 240"/>
                  <a:gd name="T15" fmla="*/ 132 h 240"/>
                  <a:gd name="T16" fmla="*/ 240 w 240"/>
                  <a:gd name="T17" fmla="*/ 108 h 240"/>
                  <a:gd name="T18" fmla="*/ 235 w 240"/>
                  <a:gd name="T19" fmla="*/ 83 h 240"/>
                  <a:gd name="T20" fmla="*/ 226 w 240"/>
                  <a:gd name="T21" fmla="*/ 63 h 240"/>
                  <a:gd name="T22" fmla="*/ 213 w 240"/>
                  <a:gd name="T23" fmla="*/ 43 h 240"/>
                  <a:gd name="T24" fmla="*/ 197 w 240"/>
                  <a:gd name="T25" fmla="*/ 27 h 240"/>
                  <a:gd name="T26" fmla="*/ 177 w 240"/>
                  <a:gd name="T27" fmla="*/ 14 h 240"/>
                  <a:gd name="T28" fmla="*/ 156 w 240"/>
                  <a:gd name="T29" fmla="*/ 5 h 240"/>
                  <a:gd name="T30" fmla="*/ 133 w 240"/>
                  <a:gd name="T31" fmla="*/ 0 h 240"/>
                  <a:gd name="T32" fmla="*/ 108 w 240"/>
                  <a:gd name="T33" fmla="*/ 0 h 240"/>
                  <a:gd name="T34" fmla="*/ 85 w 240"/>
                  <a:gd name="T35" fmla="*/ 5 h 240"/>
                  <a:gd name="T36" fmla="*/ 63 w 240"/>
                  <a:gd name="T37" fmla="*/ 14 h 240"/>
                  <a:gd name="T38" fmla="*/ 44 w 240"/>
                  <a:gd name="T39" fmla="*/ 27 h 240"/>
                  <a:gd name="T40" fmla="*/ 27 w 240"/>
                  <a:gd name="T41" fmla="*/ 43 h 240"/>
                  <a:gd name="T42" fmla="*/ 14 w 240"/>
                  <a:gd name="T43" fmla="*/ 63 h 240"/>
                  <a:gd name="T44" fmla="*/ 5 w 240"/>
                  <a:gd name="T45" fmla="*/ 83 h 240"/>
                  <a:gd name="T46" fmla="*/ 0 w 240"/>
                  <a:gd name="T47" fmla="*/ 108 h 240"/>
                  <a:gd name="T48" fmla="*/ 0 w 240"/>
                  <a:gd name="T49" fmla="*/ 132 h 240"/>
                  <a:gd name="T50" fmla="*/ 5 w 240"/>
                  <a:gd name="T51" fmla="*/ 155 h 240"/>
                  <a:gd name="T52" fmla="*/ 14 w 240"/>
                  <a:gd name="T53" fmla="*/ 177 h 240"/>
                  <a:gd name="T54" fmla="*/ 27 w 240"/>
                  <a:gd name="T55" fmla="*/ 196 h 240"/>
                  <a:gd name="T56" fmla="*/ 44 w 240"/>
                  <a:gd name="T57" fmla="*/ 212 h 240"/>
                  <a:gd name="T58" fmla="*/ 63 w 240"/>
                  <a:gd name="T59" fmla="*/ 226 h 240"/>
                  <a:gd name="T60" fmla="*/ 85 w 240"/>
                  <a:gd name="T61" fmla="*/ 235 h 240"/>
                  <a:gd name="T62" fmla="*/ 108 w 240"/>
                  <a:gd name="T63" fmla="*/ 239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0" h="240">
                    <a:moveTo>
                      <a:pt x="121" y="240"/>
                    </a:moveTo>
                    <a:lnTo>
                      <a:pt x="133" y="239"/>
                    </a:lnTo>
                    <a:lnTo>
                      <a:pt x="144" y="237"/>
                    </a:lnTo>
                    <a:lnTo>
                      <a:pt x="156" y="235"/>
                    </a:lnTo>
                    <a:lnTo>
                      <a:pt x="167" y="230"/>
                    </a:lnTo>
                    <a:lnTo>
                      <a:pt x="177" y="226"/>
                    </a:lnTo>
                    <a:lnTo>
                      <a:pt x="188" y="219"/>
                    </a:lnTo>
                    <a:lnTo>
                      <a:pt x="197" y="212"/>
                    </a:lnTo>
                    <a:lnTo>
                      <a:pt x="206" y="204"/>
                    </a:lnTo>
                    <a:lnTo>
                      <a:pt x="213" y="196"/>
                    </a:lnTo>
                    <a:lnTo>
                      <a:pt x="220" y="187"/>
                    </a:lnTo>
                    <a:lnTo>
                      <a:pt x="226" y="177"/>
                    </a:lnTo>
                    <a:lnTo>
                      <a:pt x="231" y="167"/>
                    </a:lnTo>
                    <a:lnTo>
                      <a:pt x="235" y="155"/>
                    </a:lnTo>
                    <a:lnTo>
                      <a:pt x="238" y="144"/>
                    </a:lnTo>
                    <a:lnTo>
                      <a:pt x="240" y="132"/>
                    </a:lnTo>
                    <a:lnTo>
                      <a:pt x="240" y="119"/>
                    </a:lnTo>
                    <a:lnTo>
                      <a:pt x="240" y="108"/>
                    </a:lnTo>
                    <a:lnTo>
                      <a:pt x="238" y="95"/>
                    </a:lnTo>
                    <a:lnTo>
                      <a:pt x="235" y="83"/>
                    </a:lnTo>
                    <a:lnTo>
                      <a:pt x="231" y="73"/>
                    </a:lnTo>
                    <a:lnTo>
                      <a:pt x="226" y="63"/>
                    </a:lnTo>
                    <a:lnTo>
                      <a:pt x="220" y="52"/>
                    </a:lnTo>
                    <a:lnTo>
                      <a:pt x="213" y="43"/>
                    </a:lnTo>
                    <a:lnTo>
                      <a:pt x="206" y="34"/>
                    </a:lnTo>
                    <a:lnTo>
                      <a:pt x="197" y="27"/>
                    </a:lnTo>
                    <a:lnTo>
                      <a:pt x="188" y="20"/>
                    </a:lnTo>
                    <a:lnTo>
                      <a:pt x="177" y="14"/>
                    </a:lnTo>
                    <a:lnTo>
                      <a:pt x="167" y="9"/>
                    </a:lnTo>
                    <a:lnTo>
                      <a:pt x="156" y="5"/>
                    </a:lnTo>
                    <a:lnTo>
                      <a:pt x="144" y="2"/>
                    </a:lnTo>
                    <a:lnTo>
                      <a:pt x="133" y="0"/>
                    </a:lnTo>
                    <a:lnTo>
                      <a:pt x="121" y="0"/>
                    </a:lnTo>
                    <a:lnTo>
                      <a:pt x="108" y="0"/>
                    </a:lnTo>
                    <a:lnTo>
                      <a:pt x="97" y="2"/>
                    </a:lnTo>
                    <a:lnTo>
                      <a:pt x="85" y="5"/>
                    </a:lnTo>
                    <a:lnTo>
                      <a:pt x="73" y="9"/>
                    </a:lnTo>
                    <a:lnTo>
                      <a:pt x="63" y="14"/>
                    </a:lnTo>
                    <a:lnTo>
                      <a:pt x="53" y="20"/>
                    </a:lnTo>
                    <a:lnTo>
                      <a:pt x="44" y="27"/>
                    </a:lnTo>
                    <a:lnTo>
                      <a:pt x="35" y="34"/>
                    </a:lnTo>
                    <a:lnTo>
                      <a:pt x="27" y="43"/>
                    </a:lnTo>
                    <a:lnTo>
                      <a:pt x="21" y="52"/>
                    </a:lnTo>
                    <a:lnTo>
                      <a:pt x="14" y="63"/>
                    </a:lnTo>
                    <a:lnTo>
                      <a:pt x="9" y="73"/>
                    </a:lnTo>
                    <a:lnTo>
                      <a:pt x="5" y="83"/>
                    </a:lnTo>
                    <a:lnTo>
                      <a:pt x="3" y="95"/>
                    </a:lnTo>
                    <a:lnTo>
                      <a:pt x="0" y="108"/>
                    </a:lnTo>
                    <a:lnTo>
                      <a:pt x="0" y="119"/>
                    </a:lnTo>
                    <a:lnTo>
                      <a:pt x="0" y="132"/>
                    </a:lnTo>
                    <a:lnTo>
                      <a:pt x="3" y="144"/>
                    </a:lnTo>
                    <a:lnTo>
                      <a:pt x="5" y="155"/>
                    </a:lnTo>
                    <a:lnTo>
                      <a:pt x="9" y="167"/>
                    </a:lnTo>
                    <a:lnTo>
                      <a:pt x="14" y="177"/>
                    </a:lnTo>
                    <a:lnTo>
                      <a:pt x="21" y="187"/>
                    </a:lnTo>
                    <a:lnTo>
                      <a:pt x="27" y="196"/>
                    </a:lnTo>
                    <a:lnTo>
                      <a:pt x="35" y="204"/>
                    </a:lnTo>
                    <a:lnTo>
                      <a:pt x="44" y="212"/>
                    </a:lnTo>
                    <a:lnTo>
                      <a:pt x="53" y="219"/>
                    </a:lnTo>
                    <a:lnTo>
                      <a:pt x="63" y="226"/>
                    </a:lnTo>
                    <a:lnTo>
                      <a:pt x="73" y="230"/>
                    </a:lnTo>
                    <a:lnTo>
                      <a:pt x="85" y="235"/>
                    </a:lnTo>
                    <a:lnTo>
                      <a:pt x="97" y="237"/>
                    </a:lnTo>
                    <a:lnTo>
                      <a:pt x="108" y="239"/>
                    </a:lnTo>
                    <a:lnTo>
                      <a:pt x="121" y="24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585">
                <a:extLst>
                  <a:ext uri="{FF2B5EF4-FFF2-40B4-BE49-F238E27FC236}">
                    <a16:creationId xmlns:a16="http://schemas.microsoft.com/office/drawing/2014/main" id="{6F789699-7E36-47F2-8815-F2D141F97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038" y="6027738"/>
                <a:ext cx="142875" cy="180975"/>
              </a:xfrm>
              <a:custGeom>
                <a:avLst/>
                <a:gdLst>
                  <a:gd name="T0" fmla="*/ 361 w 361"/>
                  <a:gd name="T1" fmla="*/ 0 h 456"/>
                  <a:gd name="T2" fmla="*/ 200 w 361"/>
                  <a:gd name="T3" fmla="*/ 0 h 456"/>
                  <a:gd name="T4" fmla="*/ 216 w 361"/>
                  <a:gd name="T5" fmla="*/ 202 h 456"/>
                  <a:gd name="T6" fmla="*/ 214 w 361"/>
                  <a:gd name="T7" fmla="*/ 204 h 456"/>
                  <a:gd name="T8" fmla="*/ 213 w 361"/>
                  <a:gd name="T9" fmla="*/ 206 h 456"/>
                  <a:gd name="T10" fmla="*/ 184 w 361"/>
                  <a:gd name="T11" fmla="*/ 237 h 456"/>
                  <a:gd name="T12" fmla="*/ 181 w 361"/>
                  <a:gd name="T13" fmla="*/ 238 h 456"/>
                  <a:gd name="T14" fmla="*/ 178 w 361"/>
                  <a:gd name="T15" fmla="*/ 238 h 456"/>
                  <a:gd name="T16" fmla="*/ 177 w 361"/>
                  <a:gd name="T17" fmla="*/ 238 h 456"/>
                  <a:gd name="T18" fmla="*/ 175 w 361"/>
                  <a:gd name="T19" fmla="*/ 237 h 456"/>
                  <a:gd name="T20" fmla="*/ 144 w 361"/>
                  <a:gd name="T21" fmla="*/ 206 h 456"/>
                  <a:gd name="T22" fmla="*/ 142 w 361"/>
                  <a:gd name="T23" fmla="*/ 204 h 456"/>
                  <a:gd name="T24" fmla="*/ 142 w 361"/>
                  <a:gd name="T25" fmla="*/ 202 h 456"/>
                  <a:gd name="T26" fmla="*/ 158 w 361"/>
                  <a:gd name="T27" fmla="*/ 0 h 456"/>
                  <a:gd name="T28" fmla="*/ 0 w 361"/>
                  <a:gd name="T29" fmla="*/ 0 h 456"/>
                  <a:gd name="T30" fmla="*/ 0 w 361"/>
                  <a:gd name="T31" fmla="*/ 12 h 456"/>
                  <a:gd name="T32" fmla="*/ 1 w 361"/>
                  <a:gd name="T33" fmla="*/ 36 h 456"/>
                  <a:gd name="T34" fmla="*/ 2 w 361"/>
                  <a:gd name="T35" fmla="*/ 59 h 456"/>
                  <a:gd name="T36" fmla="*/ 6 w 361"/>
                  <a:gd name="T37" fmla="*/ 81 h 456"/>
                  <a:gd name="T38" fmla="*/ 10 w 361"/>
                  <a:gd name="T39" fmla="*/ 102 h 456"/>
                  <a:gd name="T40" fmla="*/ 15 w 361"/>
                  <a:gd name="T41" fmla="*/ 121 h 456"/>
                  <a:gd name="T42" fmla="*/ 20 w 361"/>
                  <a:gd name="T43" fmla="*/ 139 h 456"/>
                  <a:gd name="T44" fmla="*/ 28 w 361"/>
                  <a:gd name="T45" fmla="*/ 157 h 456"/>
                  <a:gd name="T46" fmla="*/ 35 w 361"/>
                  <a:gd name="T47" fmla="*/ 172 h 456"/>
                  <a:gd name="T48" fmla="*/ 44 w 361"/>
                  <a:gd name="T49" fmla="*/ 188 h 456"/>
                  <a:gd name="T50" fmla="*/ 51 w 361"/>
                  <a:gd name="T51" fmla="*/ 201 h 456"/>
                  <a:gd name="T52" fmla="*/ 60 w 361"/>
                  <a:gd name="T53" fmla="*/ 213 h 456"/>
                  <a:gd name="T54" fmla="*/ 69 w 361"/>
                  <a:gd name="T55" fmla="*/ 225 h 456"/>
                  <a:gd name="T56" fmla="*/ 80 w 361"/>
                  <a:gd name="T57" fmla="*/ 235 h 456"/>
                  <a:gd name="T58" fmla="*/ 89 w 361"/>
                  <a:gd name="T59" fmla="*/ 244 h 456"/>
                  <a:gd name="T60" fmla="*/ 99 w 361"/>
                  <a:gd name="T61" fmla="*/ 252 h 456"/>
                  <a:gd name="T62" fmla="*/ 108 w 361"/>
                  <a:gd name="T63" fmla="*/ 258 h 456"/>
                  <a:gd name="T64" fmla="*/ 108 w 361"/>
                  <a:gd name="T65" fmla="*/ 456 h 456"/>
                  <a:gd name="T66" fmla="*/ 253 w 361"/>
                  <a:gd name="T67" fmla="*/ 456 h 456"/>
                  <a:gd name="T68" fmla="*/ 253 w 361"/>
                  <a:gd name="T69" fmla="*/ 258 h 456"/>
                  <a:gd name="T70" fmla="*/ 262 w 361"/>
                  <a:gd name="T71" fmla="*/ 252 h 456"/>
                  <a:gd name="T72" fmla="*/ 272 w 361"/>
                  <a:gd name="T73" fmla="*/ 244 h 456"/>
                  <a:gd name="T74" fmla="*/ 281 w 361"/>
                  <a:gd name="T75" fmla="*/ 235 h 456"/>
                  <a:gd name="T76" fmla="*/ 291 w 361"/>
                  <a:gd name="T77" fmla="*/ 225 h 456"/>
                  <a:gd name="T78" fmla="*/ 300 w 361"/>
                  <a:gd name="T79" fmla="*/ 213 h 456"/>
                  <a:gd name="T80" fmla="*/ 309 w 361"/>
                  <a:gd name="T81" fmla="*/ 201 h 456"/>
                  <a:gd name="T82" fmla="*/ 318 w 361"/>
                  <a:gd name="T83" fmla="*/ 188 h 456"/>
                  <a:gd name="T84" fmla="*/ 326 w 361"/>
                  <a:gd name="T85" fmla="*/ 172 h 456"/>
                  <a:gd name="T86" fmla="*/ 334 w 361"/>
                  <a:gd name="T87" fmla="*/ 157 h 456"/>
                  <a:gd name="T88" fmla="*/ 340 w 361"/>
                  <a:gd name="T89" fmla="*/ 139 h 456"/>
                  <a:gd name="T90" fmla="*/ 345 w 361"/>
                  <a:gd name="T91" fmla="*/ 121 h 456"/>
                  <a:gd name="T92" fmla="*/ 351 w 361"/>
                  <a:gd name="T93" fmla="*/ 102 h 456"/>
                  <a:gd name="T94" fmla="*/ 356 w 361"/>
                  <a:gd name="T95" fmla="*/ 81 h 456"/>
                  <a:gd name="T96" fmla="*/ 358 w 361"/>
                  <a:gd name="T97" fmla="*/ 59 h 456"/>
                  <a:gd name="T98" fmla="*/ 359 w 361"/>
                  <a:gd name="T99" fmla="*/ 36 h 456"/>
                  <a:gd name="T100" fmla="*/ 361 w 361"/>
                  <a:gd name="T101" fmla="*/ 12 h 456"/>
                  <a:gd name="T102" fmla="*/ 361 w 361"/>
                  <a:gd name="T103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61" h="456">
                    <a:moveTo>
                      <a:pt x="361" y="0"/>
                    </a:moveTo>
                    <a:lnTo>
                      <a:pt x="200" y="0"/>
                    </a:lnTo>
                    <a:lnTo>
                      <a:pt x="216" y="202"/>
                    </a:lnTo>
                    <a:lnTo>
                      <a:pt x="214" y="204"/>
                    </a:lnTo>
                    <a:lnTo>
                      <a:pt x="213" y="206"/>
                    </a:lnTo>
                    <a:lnTo>
                      <a:pt x="184" y="237"/>
                    </a:lnTo>
                    <a:lnTo>
                      <a:pt x="181" y="238"/>
                    </a:lnTo>
                    <a:lnTo>
                      <a:pt x="178" y="238"/>
                    </a:lnTo>
                    <a:lnTo>
                      <a:pt x="177" y="238"/>
                    </a:lnTo>
                    <a:lnTo>
                      <a:pt x="175" y="237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2"/>
                    </a:lnTo>
                    <a:lnTo>
                      <a:pt x="158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" y="36"/>
                    </a:lnTo>
                    <a:lnTo>
                      <a:pt x="2" y="59"/>
                    </a:lnTo>
                    <a:lnTo>
                      <a:pt x="6" y="81"/>
                    </a:lnTo>
                    <a:lnTo>
                      <a:pt x="10" y="102"/>
                    </a:lnTo>
                    <a:lnTo>
                      <a:pt x="15" y="121"/>
                    </a:lnTo>
                    <a:lnTo>
                      <a:pt x="20" y="139"/>
                    </a:lnTo>
                    <a:lnTo>
                      <a:pt x="28" y="157"/>
                    </a:lnTo>
                    <a:lnTo>
                      <a:pt x="35" y="172"/>
                    </a:lnTo>
                    <a:lnTo>
                      <a:pt x="44" y="188"/>
                    </a:lnTo>
                    <a:lnTo>
                      <a:pt x="51" y="201"/>
                    </a:lnTo>
                    <a:lnTo>
                      <a:pt x="60" y="213"/>
                    </a:lnTo>
                    <a:lnTo>
                      <a:pt x="69" y="225"/>
                    </a:lnTo>
                    <a:lnTo>
                      <a:pt x="80" y="235"/>
                    </a:lnTo>
                    <a:lnTo>
                      <a:pt x="89" y="244"/>
                    </a:lnTo>
                    <a:lnTo>
                      <a:pt x="99" y="252"/>
                    </a:lnTo>
                    <a:lnTo>
                      <a:pt x="108" y="258"/>
                    </a:lnTo>
                    <a:lnTo>
                      <a:pt x="108" y="456"/>
                    </a:lnTo>
                    <a:lnTo>
                      <a:pt x="253" y="456"/>
                    </a:lnTo>
                    <a:lnTo>
                      <a:pt x="253" y="258"/>
                    </a:lnTo>
                    <a:lnTo>
                      <a:pt x="262" y="252"/>
                    </a:lnTo>
                    <a:lnTo>
                      <a:pt x="272" y="244"/>
                    </a:lnTo>
                    <a:lnTo>
                      <a:pt x="281" y="235"/>
                    </a:lnTo>
                    <a:lnTo>
                      <a:pt x="291" y="225"/>
                    </a:lnTo>
                    <a:lnTo>
                      <a:pt x="300" y="213"/>
                    </a:lnTo>
                    <a:lnTo>
                      <a:pt x="309" y="201"/>
                    </a:lnTo>
                    <a:lnTo>
                      <a:pt x="318" y="188"/>
                    </a:lnTo>
                    <a:lnTo>
                      <a:pt x="326" y="172"/>
                    </a:lnTo>
                    <a:lnTo>
                      <a:pt x="334" y="157"/>
                    </a:lnTo>
                    <a:lnTo>
                      <a:pt x="340" y="139"/>
                    </a:lnTo>
                    <a:lnTo>
                      <a:pt x="345" y="121"/>
                    </a:lnTo>
                    <a:lnTo>
                      <a:pt x="351" y="102"/>
                    </a:lnTo>
                    <a:lnTo>
                      <a:pt x="356" y="81"/>
                    </a:lnTo>
                    <a:lnTo>
                      <a:pt x="358" y="59"/>
                    </a:lnTo>
                    <a:lnTo>
                      <a:pt x="359" y="36"/>
                    </a:lnTo>
                    <a:lnTo>
                      <a:pt x="361" y="12"/>
                    </a:lnTo>
                    <a:lnTo>
                      <a:pt x="3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3586">
                <a:extLst>
                  <a:ext uri="{FF2B5EF4-FFF2-40B4-BE49-F238E27FC236}">
                    <a16:creationId xmlns:a16="http://schemas.microsoft.com/office/drawing/2014/main" id="{CE31EB4A-1CE9-4027-A17B-BC0EF803C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4150" y="6103938"/>
                <a:ext cx="47625" cy="104775"/>
              </a:xfrm>
              <a:custGeom>
                <a:avLst/>
                <a:gdLst>
                  <a:gd name="T0" fmla="*/ 72 w 120"/>
                  <a:gd name="T1" fmla="*/ 24 h 264"/>
                  <a:gd name="T2" fmla="*/ 72 w 120"/>
                  <a:gd name="T3" fmla="*/ 0 h 264"/>
                  <a:gd name="T4" fmla="*/ 48 w 120"/>
                  <a:gd name="T5" fmla="*/ 0 h 264"/>
                  <a:gd name="T6" fmla="*/ 48 w 120"/>
                  <a:gd name="T7" fmla="*/ 24 h 264"/>
                  <a:gd name="T8" fmla="*/ 0 w 120"/>
                  <a:gd name="T9" fmla="*/ 24 h 264"/>
                  <a:gd name="T10" fmla="*/ 0 w 120"/>
                  <a:gd name="T11" fmla="*/ 264 h 264"/>
                  <a:gd name="T12" fmla="*/ 120 w 120"/>
                  <a:gd name="T13" fmla="*/ 264 h 264"/>
                  <a:gd name="T14" fmla="*/ 120 w 120"/>
                  <a:gd name="T15" fmla="*/ 24 h 264"/>
                  <a:gd name="T16" fmla="*/ 72 w 120"/>
                  <a:gd name="T17" fmla="*/ 2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0" h="264">
                    <a:moveTo>
                      <a:pt x="72" y="24"/>
                    </a:moveTo>
                    <a:lnTo>
                      <a:pt x="72" y="0"/>
                    </a:lnTo>
                    <a:lnTo>
                      <a:pt x="48" y="0"/>
                    </a:lnTo>
                    <a:lnTo>
                      <a:pt x="48" y="24"/>
                    </a:lnTo>
                    <a:lnTo>
                      <a:pt x="0" y="24"/>
                    </a:lnTo>
                    <a:lnTo>
                      <a:pt x="0" y="264"/>
                    </a:lnTo>
                    <a:lnTo>
                      <a:pt x="120" y="264"/>
                    </a:lnTo>
                    <a:lnTo>
                      <a:pt x="120" y="24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1" name="Agrupar 20"/>
          <p:cNvGrpSpPr/>
          <p:nvPr/>
        </p:nvGrpSpPr>
        <p:grpSpPr>
          <a:xfrm>
            <a:off x="7237657" y="1467686"/>
            <a:ext cx="552177" cy="3292929"/>
            <a:chOff x="7216780" y="1468264"/>
            <a:chExt cx="552177" cy="3292929"/>
          </a:xfrm>
        </p:grpSpPr>
        <p:sp>
          <p:nvSpPr>
            <p:cNvPr id="22" name="Rectangle: Rounded Corners 57">
              <a:extLst>
                <a:ext uri="{FF2B5EF4-FFF2-40B4-BE49-F238E27FC236}">
                  <a16:creationId xmlns:a16="http://schemas.microsoft.com/office/drawing/2014/main" id="{11E26A98-A6E6-4976-AB3A-F4F82DE1DD3A}"/>
                </a:ext>
              </a:extLst>
            </p:cNvPr>
            <p:cNvSpPr/>
            <p:nvPr/>
          </p:nvSpPr>
          <p:spPr>
            <a:xfrm>
              <a:off x="7315749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: Rounded Corners 58">
              <a:extLst>
                <a:ext uri="{FF2B5EF4-FFF2-40B4-BE49-F238E27FC236}">
                  <a16:creationId xmlns:a16="http://schemas.microsoft.com/office/drawing/2014/main" id="{ABB226EC-21EB-4AD1-98D0-0F085C6F6D51}"/>
                </a:ext>
              </a:extLst>
            </p:cNvPr>
            <p:cNvSpPr/>
            <p:nvPr/>
          </p:nvSpPr>
          <p:spPr>
            <a:xfrm rot="10800000">
              <a:off x="7315747" y="2604809"/>
              <a:ext cx="354239" cy="2156384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59">
              <a:extLst>
                <a:ext uri="{FF2B5EF4-FFF2-40B4-BE49-F238E27FC236}">
                  <a16:creationId xmlns:a16="http://schemas.microsoft.com/office/drawing/2014/main" id="{9A4456E9-DEAA-49D6-9B7E-2329DE154912}"/>
                </a:ext>
              </a:extLst>
            </p:cNvPr>
            <p:cNvSpPr/>
            <p:nvPr/>
          </p:nvSpPr>
          <p:spPr>
            <a:xfrm>
              <a:off x="7216780" y="4209016"/>
              <a:ext cx="552177" cy="552177"/>
            </a:xfrm>
            <a:prstGeom prst="ellipse">
              <a:avLst/>
            </a:prstGeom>
            <a:solidFill>
              <a:srgbClr val="08459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391">
              <a:extLst>
                <a:ext uri="{FF2B5EF4-FFF2-40B4-BE49-F238E27FC236}">
                  <a16:creationId xmlns:a16="http://schemas.microsoft.com/office/drawing/2014/main" id="{D9EFD648-63C5-402B-A178-446B67944B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86521" y="4378171"/>
              <a:ext cx="212690" cy="212690"/>
            </a:xfrm>
            <a:custGeom>
              <a:avLst/>
              <a:gdLst>
                <a:gd name="T0" fmla="*/ 515 w 903"/>
                <a:gd name="T1" fmla="*/ 619 h 904"/>
                <a:gd name="T2" fmla="*/ 486 w 903"/>
                <a:gd name="T3" fmla="*/ 580 h 904"/>
                <a:gd name="T4" fmla="*/ 488 w 903"/>
                <a:gd name="T5" fmla="*/ 528 h 904"/>
                <a:gd name="T6" fmla="*/ 521 w 903"/>
                <a:gd name="T7" fmla="*/ 491 h 904"/>
                <a:gd name="T8" fmla="*/ 573 w 903"/>
                <a:gd name="T9" fmla="*/ 483 h 904"/>
                <a:gd name="T10" fmla="*/ 616 w 903"/>
                <a:gd name="T11" fmla="*/ 509 h 904"/>
                <a:gd name="T12" fmla="*/ 633 w 903"/>
                <a:gd name="T13" fmla="*/ 557 h 904"/>
                <a:gd name="T14" fmla="*/ 616 w 903"/>
                <a:gd name="T15" fmla="*/ 604 h 904"/>
                <a:gd name="T16" fmla="*/ 573 w 903"/>
                <a:gd name="T17" fmla="*/ 631 h 904"/>
                <a:gd name="T18" fmla="*/ 305 w 903"/>
                <a:gd name="T19" fmla="*/ 617 h 904"/>
                <a:gd name="T20" fmla="*/ 288 w 903"/>
                <a:gd name="T21" fmla="*/ 608 h 904"/>
                <a:gd name="T22" fmla="*/ 592 w 903"/>
                <a:gd name="T23" fmla="*/ 290 h 904"/>
                <a:gd name="T24" fmla="*/ 610 w 903"/>
                <a:gd name="T25" fmla="*/ 289 h 904"/>
                <a:gd name="T26" fmla="*/ 617 w 903"/>
                <a:gd name="T27" fmla="*/ 307 h 904"/>
                <a:gd name="T28" fmla="*/ 275 w 903"/>
                <a:gd name="T29" fmla="*/ 324 h 904"/>
                <a:gd name="T30" fmla="*/ 305 w 903"/>
                <a:gd name="T31" fmla="*/ 284 h 904"/>
                <a:gd name="T32" fmla="*/ 354 w 903"/>
                <a:gd name="T33" fmla="*/ 272 h 904"/>
                <a:gd name="T34" fmla="*/ 400 w 903"/>
                <a:gd name="T35" fmla="*/ 293 h 904"/>
                <a:gd name="T36" fmla="*/ 422 w 903"/>
                <a:gd name="T37" fmla="*/ 338 h 904"/>
                <a:gd name="T38" fmla="*/ 409 w 903"/>
                <a:gd name="T39" fmla="*/ 389 h 904"/>
                <a:gd name="T40" fmla="*/ 369 w 903"/>
                <a:gd name="T41" fmla="*/ 418 h 904"/>
                <a:gd name="T42" fmla="*/ 318 w 903"/>
                <a:gd name="T43" fmla="*/ 416 h 904"/>
                <a:gd name="T44" fmla="*/ 280 w 903"/>
                <a:gd name="T45" fmla="*/ 382 h 904"/>
                <a:gd name="T46" fmla="*/ 903 w 903"/>
                <a:gd name="T47" fmla="*/ 452 h 904"/>
                <a:gd name="T48" fmla="*/ 866 w 903"/>
                <a:gd name="T49" fmla="*/ 378 h 904"/>
                <a:gd name="T50" fmla="*/ 875 w 903"/>
                <a:gd name="T51" fmla="*/ 303 h 904"/>
                <a:gd name="T52" fmla="*/ 829 w 903"/>
                <a:gd name="T53" fmla="*/ 234 h 904"/>
                <a:gd name="T54" fmla="*/ 795 w 903"/>
                <a:gd name="T55" fmla="*/ 175 h 904"/>
                <a:gd name="T56" fmla="*/ 750 w 903"/>
                <a:gd name="T57" fmla="*/ 116 h 904"/>
                <a:gd name="T58" fmla="*/ 680 w 903"/>
                <a:gd name="T59" fmla="*/ 110 h 904"/>
                <a:gd name="T60" fmla="*/ 636 w 903"/>
                <a:gd name="T61" fmla="*/ 40 h 904"/>
                <a:gd name="T62" fmla="*/ 552 w 903"/>
                <a:gd name="T63" fmla="*/ 36 h 904"/>
                <a:gd name="T64" fmla="*/ 488 w 903"/>
                <a:gd name="T65" fmla="*/ 8 h 904"/>
                <a:gd name="T66" fmla="*/ 404 w 903"/>
                <a:gd name="T67" fmla="*/ 13 h 904"/>
                <a:gd name="T68" fmla="*/ 340 w 903"/>
                <a:gd name="T69" fmla="*/ 32 h 904"/>
                <a:gd name="T70" fmla="*/ 257 w 903"/>
                <a:gd name="T71" fmla="*/ 47 h 904"/>
                <a:gd name="T72" fmla="*/ 210 w 903"/>
                <a:gd name="T73" fmla="*/ 107 h 904"/>
                <a:gd name="T74" fmla="*/ 146 w 903"/>
                <a:gd name="T75" fmla="*/ 121 h 904"/>
                <a:gd name="T76" fmla="*/ 106 w 903"/>
                <a:gd name="T77" fmla="*/ 187 h 904"/>
                <a:gd name="T78" fmla="*/ 64 w 903"/>
                <a:gd name="T79" fmla="*/ 241 h 904"/>
                <a:gd name="T80" fmla="*/ 28 w 903"/>
                <a:gd name="T81" fmla="*/ 316 h 904"/>
                <a:gd name="T82" fmla="*/ 29 w 903"/>
                <a:gd name="T83" fmla="*/ 386 h 904"/>
                <a:gd name="T84" fmla="*/ 1 w 903"/>
                <a:gd name="T85" fmla="*/ 464 h 904"/>
                <a:gd name="T86" fmla="*/ 48 w 903"/>
                <a:gd name="T87" fmla="*/ 531 h 904"/>
                <a:gd name="T88" fmla="*/ 30 w 903"/>
                <a:gd name="T89" fmla="*/ 613 h 904"/>
                <a:gd name="T90" fmla="*/ 86 w 903"/>
                <a:gd name="T91" fmla="*/ 674 h 904"/>
                <a:gd name="T92" fmla="*/ 113 w 903"/>
                <a:gd name="T93" fmla="*/ 740 h 904"/>
                <a:gd name="T94" fmla="*/ 162 w 903"/>
                <a:gd name="T95" fmla="*/ 791 h 904"/>
                <a:gd name="T96" fmla="*/ 225 w 903"/>
                <a:gd name="T97" fmla="*/ 806 h 904"/>
                <a:gd name="T98" fmla="*/ 279 w 903"/>
                <a:gd name="T99" fmla="*/ 869 h 904"/>
                <a:gd name="T100" fmla="*/ 362 w 903"/>
                <a:gd name="T101" fmla="*/ 862 h 904"/>
                <a:gd name="T102" fmla="*/ 427 w 903"/>
                <a:gd name="T103" fmla="*/ 900 h 904"/>
                <a:gd name="T104" fmla="*/ 510 w 903"/>
                <a:gd name="T105" fmla="*/ 883 h 904"/>
                <a:gd name="T106" fmla="*/ 576 w 903"/>
                <a:gd name="T107" fmla="*/ 875 h 904"/>
                <a:gd name="T108" fmla="*/ 655 w 903"/>
                <a:gd name="T109" fmla="*/ 848 h 904"/>
                <a:gd name="T110" fmla="*/ 707 w 903"/>
                <a:gd name="T111" fmla="*/ 797 h 904"/>
                <a:gd name="T112" fmla="*/ 765 w 903"/>
                <a:gd name="T113" fmla="*/ 777 h 904"/>
                <a:gd name="T114" fmla="*/ 798 w 903"/>
                <a:gd name="T115" fmla="*/ 704 h 904"/>
                <a:gd name="T116" fmla="*/ 848 w 903"/>
                <a:gd name="T117" fmla="*/ 655 h 904"/>
                <a:gd name="T118" fmla="*/ 875 w 903"/>
                <a:gd name="T119" fmla="*/ 575 h 904"/>
                <a:gd name="T120" fmla="*/ 883 w 903"/>
                <a:gd name="T121" fmla="*/ 509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904">
                  <a:moveTo>
                    <a:pt x="558" y="632"/>
                  </a:moveTo>
                  <a:lnTo>
                    <a:pt x="549" y="632"/>
                  </a:lnTo>
                  <a:lnTo>
                    <a:pt x="542" y="631"/>
                  </a:lnTo>
                  <a:lnTo>
                    <a:pt x="535" y="629"/>
                  </a:lnTo>
                  <a:lnTo>
                    <a:pt x="528" y="627"/>
                  </a:lnTo>
                  <a:lnTo>
                    <a:pt x="521" y="624"/>
                  </a:lnTo>
                  <a:lnTo>
                    <a:pt x="515" y="619"/>
                  </a:lnTo>
                  <a:lnTo>
                    <a:pt x="510" y="615"/>
                  </a:lnTo>
                  <a:lnTo>
                    <a:pt x="504" y="610"/>
                  </a:lnTo>
                  <a:lnTo>
                    <a:pt x="499" y="604"/>
                  </a:lnTo>
                  <a:lnTo>
                    <a:pt x="495" y="599"/>
                  </a:lnTo>
                  <a:lnTo>
                    <a:pt x="491" y="593"/>
                  </a:lnTo>
                  <a:lnTo>
                    <a:pt x="488" y="586"/>
                  </a:lnTo>
                  <a:lnTo>
                    <a:pt x="486" y="580"/>
                  </a:lnTo>
                  <a:lnTo>
                    <a:pt x="484" y="572"/>
                  </a:lnTo>
                  <a:lnTo>
                    <a:pt x="483" y="565"/>
                  </a:lnTo>
                  <a:lnTo>
                    <a:pt x="482" y="557"/>
                  </a:lnTo>
                  <a:lnTo>
                    <a:pt x="483" y="550"/>
                  </a:lnTo>
                  <a:lnTo>
                    <a:pt x="484" y="542"/>
                  </a:lnTo>
                  <a:lnTo>
                    <a:pt x="486" y="535"/>
                  </a:lnTo>
                  <a:lnTo>
                    <a:pt x="488" y="528"/>
                  </a:lnTo>
                  <a:lnTo>
                    <a:pt x="491" y="521"/>
                  </a:lnTo>
                  <a:lnTo>
                    <a:pt x="495" y="515"/>
                  </a:lnTo>
                  <a:lnTo>
                    <a:pt x="499" y="509"/>
                  </a:lnTo>
                  <a:lnTo>
                    <a:pt x="504" y="504"/>
                  </a:lnTo>
                  <a:lnTo>
                    <a:pt x="510" y="499"/>
                  </a:lnTo>
                  <a:lnTo>
                    <a:pt x="515" y="495"/>
                  </a:lnTo>
                  <a:lnTo>
                    <a:pt x="521" y="491"/>
                  </a:lnTo>
                  <a:lnTo>
                    <a:pt x="528" y="487"/>
                  </a:lnTo>
                  <a:lnTo>
                    <a:pt x="535" y="485"/>
                  </a:lnTo>
                  <a:lnTo>
                    <a:pt x="542" y="483"/>
                  </a:lnTo>
                  <a:lnTo>
                    <a:pt x="549" y="482"/>
                  </a:lnTo>
                  <a:lnTo>
                    <a:pt x="558" y="482"/>
                  </a:lnTo>
                  <a:lnTo>
                    <a:pt x="565" y="482"/>
                  </a:lnTo>
                  <a:lnTo>
                    <a:pt x="573" y="483"/>
                  </a:lnTo>
                  <a:lnTo>
                    <a:pt x="579" y="485"/>
                  </a:lnTo>
                  <a:lnTo>
                    <a:pt x="587" y="487"/>
                  </a:lnTo>
                  <a:lnTo>
                    <a:pt x="593" y="491"/>
                  </a:lnTo>
                  <a:lnTo>
                    <a:pt x="600" y="495"/>
                  </a:lnTo>
                  <a:lnTo>
                    <a:pt x="605" y="499"/>
                  </a:lnTo>
                  <a:lnTo>
                    <a:pt x="610" y="504"/>
                  </a:lnTo>
                  <a:lnTo>
                    <a:pt x="616" y="509"/>
                  </a:lnTo>
                  <a:lnTo>
                    <a:pt x="620" y="515"/>
                  </a:lnTo>
                  <a:lnTo>
                    <a:pt x="623" y="521"/>
                  </a:lnTo>
                  <a:lnTo>
                    <a:pt x="626" y="528"/>
                  </a:lnTo>
                  <a:lnTo>
                    <a:pt x="630" y="535"/>
                  </a:lnTo>
                  <a:lnTo>
                    <a:pt x="631" y="542"/>
                  </a:lnTo>
                  <a:lnTo>
                    <a:pt x="632" y="550"/>
                  </a:lnTo>
                  <a:lnTo>
                    <a:pt x="633" y="557"/>
                  </a:lnTo>
                  <a:lnTo>
                    <a:pt x="632" y="565"/>
                  </a:lnTo>
                  <a:lnTo>
                    <a:pt x="631" y="572"/>
                  </a:lnTo>
                  <a:lnTo>
                    <a:pt x="630" y="580"/>
                  </a:lnTo>
                  <a:lnTo>
                    <a:pt x="626" y="586"/>
                  </a:lnTo>
                  <a:lnTo>
                    <a:pt x="623" y="593"/>
                  </a:lnTo>
                  <a:lnTo>
                    <a:pt x="620" y="599"/>
                  </a:lnTo>
                  <a:lnTo>
                    <a:pt x="616" y="604"/>
                  </a:lnTo>
                  <a:lnTo>
                    <a:pt x="610" y="610"/>
                  </a:lnTo>
                  <a:lnTo>
                    <a:pt x="605" y="615"/>
                  </a:lnTo>
                  <a:lnTo>
                    <a:pt x="600" y="619"/>
                  </a:lnTo>
                  <a:lnTo>
                    <a:pt x="593" y="624"/>
                  </a:lnTo>
                  <a:lnTo>
                    <a:pt x="587" y="627"/>
                  </a:lnTo>
                  <a:lnTo>
                    <a:pt x="579" y="629"/>
                  </a:lnTo>
                  <a:lnTo>
                    <a:pt x="573" y="631"/>
                  </a:lnTo>
                  <a:lnTo>
                    <a:pt x="565" y="632"/>
                  </a:lnTo>
                  <a:lnTo>
                    <a:pt x="558" y="632"/>
                  </a:lnTo>
                  <a:lnTo>
                    <a:pt x="558" y="632"/>
                  </a:lnTo>
                  <a:close/>
                  <a:moveTo>
                    <a:pt x="312" y="613"/>
                  </a:moveTo>
                  <a:lnTo>
                    <a:pt x="310" y="615"/>
                  </a:lnTo>
                  <a:lnTo>
                    <a:pt x="307" y="616"/>
                  </a:lnTo>
                  <a:lnTo>
                    <a:pt x="305" y="617"/>
                  </a:lnTo>
                  <a:lnTo>
                    <a:pt x="301" y="617"/>
                  </a:lnTo>
                  <a:lnTo>
                    <a:pt x="298" y="617"/>
                  </a:lnTo>
                  <a:lnTo>
                    <a:pt x="296" y="616"/>
                  </a:lnTo>
                  <a:lnTo>
                    <a:pt x="293" y="615"/>
                  </a:lnTo>
                  <a:lnTo>
                    <a:pt x="291" y="613"/>
                  </a:lnTo>
                  <a:lnTo>
                    <a:pt x="289" y="611"/>
                  </a:lnTo>
                  <a:lnTo>
                    <a:pt x="288" y="608"/>
                  </a:lnTo>
                  <a:lnTo>
                    <a:pt x="286" y="605"/>
                  </a:lnTo>
                  <a:lnTo>
                    <a:pt x="286" y="602"/>
                  </a:lnTo>
                  <a:lnTo>
                    <a:pt x="286" y="599"/>
                  </a:lnTo>
                  <a:lnTo>
                    <a:pt x="288" y="597"/>
                  </a:lnTo>
                  <a:lnTo>
                    <a:pt x="289" y="594"/>
                  </a:lnTo>
                  <a:lnTo>
                    <a:pt x="291" y="591"/>
                  </a:lnTo>
                  <a:lnTo>
                    <a:pt x="592" y="290"/>
                  </a:lnTo>
                  <a:lnTo>
                    <a:pt x="594" y="289"/>
                  </a:lnTo>
                  <a:lnTo>
                    <a:pt x="596" y="287"/>
                  </a:lnTo>
                  <a:lnTo>
                    <a:pt x="600" y="286"/>
                  </a:lnTo>
                  <a:lnTo>
                    <a:pt x="603" y="286"/>
                  </a:lnTo>
                  <a:lnTo>
                    <a:pt x="605" y="286"/>
                  </a:lnTo>
                  <a:lnTo>
                    <a:pt x="608" y="287"/>
                  </a:lnTo>
                  <a:lnTo>
                    <a:pt x="610" y="289"/>
                  </a:lnTo>
                  <a:lnTo>
                    <a:pt x="614" y="290"/>
                  </a:lnTo>
                  <a:lnTo>
                    <a:pt x="615" y="293"/>
                  </a:lnTo>
                  <a:lnTo>
                    <a:pt x="617" y="295"/>
                  </a:lnTo>
                  <a:lnTo>
                    <a:pt x="617" y="299"/>
                  </a:lnTo>
                  <a:lnTo>
                    <a:pt x="618" y="301"/>
                  </a:lnTo>
                  <a:lnTo>
                    <a:pt x="617" y="304"/>
                  </a:lnTo>
                  <a:lnTo>
                    <a:pt x="617" y="307"/>
                  </a:lnTo>
                  <a:lnTo>
                    <a:pt x="615" y="309"/>
                  </a:lnTo>
                  <a:lnTo>
                    <a:pt x="614" y="312"/>
                  </a:lnTo>
                  <a:lnTo>
                    <a:pt x="312" y="613"/>
                  </a:lnTo>
                  <a:close/>
                  <a:moveTo>
                    <a:pt x="271" y="346"/>
                  </a:moveTo>
                  <a:lnTo>
                    <a:pt x="271" y="338"/>
                  </a:lnTo>
                  <a:lnTo>
                    <a:pt x="273" y="331"/>
                  </a:lnTo>
                  <a:lnTo>
                    <a:pt x="275" y="324"/>
                  </a:lnTo>
                  <a:lnTo>
                    <a:pt x="277" y="317"/>
                  </a:lnTo>
                  <a:lnTo>
                    <a:pt x="280" y="310"/>
                  </a:lnTo>
                  <a:lnTo>
                    <a:pt x="284" y="304"/>
                  </a:lnTo>
                  <a:lnTo>
                    <a:pt x="289" y="299"/>
                  </a:lnTo>
                  <a:lnTo>
                    <a:pt x="293" y="293"/>
                  </a:lnTo>
                  <a:lnTo>
                    <a:pt x="298" y="288"/>
                  </a:lnTo>
                  <a:lnTo>
                    <a:pt x="305" y="284"/>
                  </a:lnTo>
                  <a:lnTo>
                    <a:pt x="311" y="280"/>
                  </a:lnTo>
                  <a:lnTo>
                    <a:pt x="318" y="277"/>
                  </a:lnTo>
                  <a:lnTo>
                    <a:pt x="324" y="274"/>
                  </a:lnTo>
                  <a:lnTo>
                    <a:pt x="331" y="273"/>
                  </a:lnTo>
                  <a:lnTo>
                    <a:pt x="339" y="272"/>
                  </a:lnTo>
                  <a:lnTo>
                    <a:pt x="347" y="271"/>
                  </a:lnTo>
                  <a:lnTo>
                    <a:pt x="354" y="272"/>
                  </a:lnTo>
                  <a:lnTo>
                    <a:pt x="362" y="273"/>
                  </a:lnTo>
                  <a:lnTo>
                    <a:pt x="369" y="274"/>
                  </a:lnTo>
                  <a:lnTo>
                    <a:pt x="375" y="277"/>
                  </a:lnTo>
                  <a:lnTo>
                    <a:pt x="382" y="280"/>
                  </a:lnTo>
                  <a:lnTo>
                    <a:pt x="388" y="284"/>
                  </a:lnTo>
                  <a:lnTo>
                    <a:pt x="395" y="288"/>
                  </a:lnTo>
                  <a:lnTo>
                    <a:pt x="400" y="293"/>
                  </a:lnTo>
                  <a:lnTo>
                    <a:pt x="404" y="299"/>
                  </a:lnTo>
                  <a:lnTo>
                    <a:pt x="409" y="304"/>
                  </a:lnTo>
                  <a:lnTo>
                    <a:pt x="413" y="310"/>
                  </a:lnTo>
                  <a:lnTo>
                    <a:pt x="416" y="317"/>
                  </a:lnTo>
                  <a:lnTo>
                    <a:pt x="418" y="324"/>
                  </a:lnTo>
                  <a:lnTo>
                    <a:pt x="421" y="331"/>
                  </a:lnTo>
                  <a:lnTo>
                    <a:pt x="422" y="338"/>
                  </a:lnTo>
                  <a:lnTo>
                    <a:pt x="422" y="346"/>
                  </a:lnTo>
                  <a:lnTo>
                    <a:pt x="422" y="354"/>
                  </a:lnTo>
                  <a:lnTo>
                    <a:pt x="421" y="362"/>
                  </a:lnTo>
                  <a:lnTo>
                    <a:pt x="418" y="368"/>
                  </a:lnTo>
                  <a:lnTo>
                    <a:pt x="416" y="376"/>
                  </a:lnTo>
                  <a:lnTo>
                    <a:pt x="413" y="382"/>
                  </a:lnTo>
                  <a:lnTo>
                    <a:pt x="409" y="389"/>
                  </a:lnTo>
                  <a:lnTo>
                    <a:pt x="404" y="394"/>
                  </a:lnTo>
                  <a:lnTo>
                    <a:pt x="400" y="399"/>
                  </a:lnTo>
                  <a:lnTo>
                    <a:pt x="395" y="405"/>
                  </a:lnTo>
                  <a:lnTo>
                    <a:pt x="388" y="409"/>
                  </a:lnTo>
                  <a:lnTo>
                    <a:pt x="382" y="412"/>
                  </a:lnTo>
                  <a:lnTo>
                    <a:pt x="375" y="416"/>
                  </a:lnTo>
                  <a:lnTo>
                    <a:pt x="369" y="418"/>
                  </a:lnTo>
                  <a:lnTo>
                    <a:pt x="362" y="420"/>
                  </a:lnTo>
                  <a:lnTo>
                    <a:pt x="354" y="421"/>
                  </a:lnTo>
                  <a:lnTo>
                    <a:pt x="347" y="422"/>
                  </a:lnTo>
                  <a:lnTo>
                    <a:pt x="339" y="421"/>
                  </a:lnTo>
                  <a:lnTo>
                    <a:pt x="331" y="420"/>
                  </a:lnTo>
                  <a:lnTo>
                    <a:pt x="324" y="418"/>
                  </a:lnTo>
                  <a:lnTo>
                    <a:pt x="318" y="416"/>
                  </a:lnTo>
                  <a:lnTo>
                    <a:pt x="311" y="412"/>
                  </a:lnTo>
                  <a:lnTo>
                    <a:pt x="305" y="409"/>
                  </a:lnTo>
                  <a:lnTo>
                    <a:pt x="298" y="405"/>
                  </a:lnTo>
                  <a:lnTo>
                    <a:pt x="293" y="399"/>
                  </a:lnTo>
                  <a:lnTo>
                    <a:pt x="289" y="394"/>
                  </a:lnTo>
                  <a:lnTo>
                    <a:pt x="284" y="389"/>
                  </a:lnTo>
                  <a:lnTo>
                    <a:pt x="280" y="382"/>
                  </a:lnTo>
                  <a:lnTo>
                    <a:pt x="277" y="376"/>
                  </a:lnTo>
                  <a:lnTo>
                    <a:pt x="275" y="368"/>
                  </a:lnTo>
                  <a:lnTo>
                    <a:pt x="273" y="362"/>
                  </a:lnTo>
                  <a:lnTo>
                    <a:pt x="271" y="354"/>
                  </a:lnTo>
                  <a:lnTo>
                    <a:pt x="271" y="346"/>
                  </a:lnTo>
                  <a:lnTo>
                    <a:pt x="271" y="346"/>
                  </a:lnTo>
                  <a:close/>
                  <a:moveTo>
                    <a:pt x="903" y="452"/>
                  </a:moveTo>
                  <a:lnTo>
                    <a:pt x="903" y="439"/>
                  </a:lnTo>
                  <a:lnTo>
                    <a:pt x="900" y="426"/>
                  </a:lnTo>
                  <a:lnTo>
                    <a:pt x="896" y="416"/>
                  </a:lnTo>
                  <a:lnTo>
                    <a:pt x="890" y="405"/>
                  </a:lnTo>
                  <a:lnTo>
                    <a:pt x="883" y="394"/>
                  </a:lnTo>
                  <a:lnTo>
                    <a:pt x="875" y="386"/>
                  </a:lnTo>
                  <a:lnTo>
                    <a:pt x="866" y="378"/>
                  </a:lnTo>
                  <a:lnTo>
                    <a:pt x="855" y="372"/>
                  </a:lnTo>
                  <a:lnTo>
                    <a:pt x="862" y="362"/>
                  </a:lnTo>
                  <a:lnTo>
                    <a:pt x="868" y="351"/>
                  </a:lnTo>
                  <a:lnTo>
                    <a:pt x="872" y="339"/>
                  </a:lnTo>
                  <a:lnTo>
                    <a:pt x="875" y="328"/>
                  </a:lnTo>
                  <a:lnTo>
                    <a:pt x="876" y="316"/>
                  </a:lnTo>
                  <a:lnTo>
                    <a:pt x="875" y="303"/>
                  </a:lnTo>
                  <a:lnTo>
                    <a:pt x="873" y="291"/>
                  </a:lnTo>
                  <a:lnTo>
                    <a:pt x="869" y="279"/>
                  </a:lnTo>
                  <a:lnTo>
                    <a:pt x="863" y="268"/>
                  </a:lnTo>
                  <a:lnTo>
                    <a:pt x="857" y="258"/>
                  </a:lnTo>
                  <a:lnTo>
                    <a:pt x="848" y="248"/>
                  </a:lnTo>
                  <a:lnTo>
                    <a:pt x="839" y="241"/>
                  </a:lnTo>
                  <a:lnTo>
                    <a:pt x="829" y="234"/>
                  </a:lnTo>
                  <a:lnTo>
                    <a:pt x="817" y="229"/>
                  </a:lnTo>
                  <a:lnTo>
                    <a:pt x="807" y="225"/>
                  </a:lnTo>
                  <a:lnTo>
                    <a:pt x="794" y="224"/>
                  </a:lnTo>
                  <a:lnTo>
                    <a:pt x="797" y="211"/>
                  </a:lnTo>
                  <a:lnTo>
                    <a:pt x="798" y="199"/>
                  </a:lnTo>
                  <a:lnTo>
                    <a:pt x="797" y="187"/>
                  </a:lnTo>
                  <a:lnTo>
                    <a:pt x="795" y="175"/>
                  </a:lnTo>
                  <a:lnTo>
                    <a:pt x="792" y="163"/>
                  </a:lnTo>
                  <a:lnTo>
                    <a:pt x="786" y="153"/>
                  </a:lnTo>
                  <a:lnTo>
                    <a:pt x="780" y="142"/>
                  </a:lnTo>
                  <a:lnTo>
                    <a:pt x="771" y="132"/>
                  </a:lnTo>
                  <a:lnTo>
                    <a:pt x="765" y="126"/>
                  </a:lnTo>
                  <a:lnTo>
                    <a:pt x="757" y="121"/>
                  </a:lnTo>
                  <a:lnTo>
                    <a:pt x="750" y="116"/>
                  </a:lnTo>
                  <a:lnTo>
                    <a:pt x="742" y="113"/>
                  </a:lnTo>
                  <a:lnTo>
                    <a:pt x="734" y="110"/>
                  </a:lnTo>
                  <a:lnTo>
                    <a:pt x="725" y="108"/>
                  </a:lnTo>
                  <a:lnTo>
                    <a:pt x="717" y="107"/>
                  </a:lnTo>
                  <a:lnTo>
                    <a:pt x="707" y="106"/>
                  </a:lnTo>
                  <a:lnTo>
                    <a:pt x="694" y="107"/>
                  </a:lnTo>
                  <a:lnTo>
                    <a:pt x="680" y="110"/>
                  </a:lnTo>
                  <a:lnTo>
                    <a:pt x="678" y="98"/>
                  </a:lnTo>
                  <a:lnTo>
                    <a:pt x="675" y="86"/>
                  </a:lnTo>
                  <a:lnTo>
                    <a:pt x="669" y="74"/>
                  </a:lnTo>
                  <a:lnTo>
                    <a:pt x="663" y="65"/>
                  </a:lnTo>
                  <a:lnTo>
                    <a:pt x="655" y="55"/>
                  </a:lnTo>
                  <a:lnTo>
                    <a:pt x="647" y="48"/>
                  </a:lnTo>
                  <a:lnTo>
                    <a:pt x="636" y="40"/>
                  </a:lnTo>
                  <a:lnTo>
                    <a:pt x="624" y="35"/>
                  </a:lnTo>
                  <a:lnTo>
                    <a:pt x="612" y="30"/>
                  </a:lnTo>
                  <a:lnTo>
                    <a:pt x="601" y="28"/>
                  </a:lnTo>
                  <a:lnTo>
                    <a:pt x="588" y="27"/>
                  </a:lnTo>
                  <a:lnTo>
                    <a:pt x="576" y="28"/>
                  </a:lnTo>
                  <a:lnTo>
                    <a:pt x="564" y="32"/>
                  </a:lnTo>
                  <a:lnTo>
                    <a:pt x="552" y="36"/>
                  </a:lnTo>
                  <a:lnTo>
                    <a:pt x="542" y="41"/>
                  </a:lnTo>
                  <a:lnTo>
                    <a:pt x="532" y="49"/>
                  </a:lnTo>
                  <a:lnTo>
                    <a:pt x="526" y="38"/>
                  </a:lnTo>
                  <a:lnTo>
                    <a:pt x="518" y="28"/>
                  </a:lnTo>
                  <a:lnTo>
                    <a:pt x="510" y="20"/>
                  </a:lnTo>
                  <a:lnTo>
                    <a:pt x="499" y="13"/>
                  </a:lnTo>
                  <a:lnTo>
                    <a:pt x="488" y="8"/>
                  </a:lnTo>
                  <a:lnTo>
                    <a:pt x="476" y="4"/>
                  </a:lnTo>
                  <a:lnTo>
                    <a:pt x="464" y="0"/>
                  </a:lnTo>
                  <a:lnTo>
                    <a:pt x="452" y="0"/>
                  </a:lnTo>
                  <a:lnTo>
                    <a:pt x="439" y="0"/>
                  </a:lnTo>
                  <a:lnTo>
                    <a:pt x="427" y="4"/>
                  </a:lnTo>
                  <a:lnTo>
                    <a:pt x="415" y="8"/>
                  </a:lnTo>
                  <a:lnTo>
                    <a:pt x="404" y="13"/>
                  </a:lnTo>
                  <a:lnTo>
                    <a:pt x="395" y="20"/>
                  </a:lnTo>
                  <a:lnTo>
                    <a:pt x="386" y="28"/>
                  </a:lnTo>
                  <a:lnTo>
                    <a:pt x="379" y="38"/>
                  </a:lnTo>
                  <a:lnTo>
                    <a:pt x="371" y="49"/>
                  </a:lnTo>
                  <a:lnTo>
                    <a:pt x="362" y="41"/>
                  </a:lnTo>
                  <a:lnTo>
                    <a:pt x="351" y="36"/>
                  </a:lnTo>
                  <a:lnTo>
                    <a:pt x="340" y="32"/>
                  </a:lnTo>
                  <a:lnTo>
                    <a:pt x="327" y="28"/>
                  </a:lnTo>
                  <a:lnTo>
                    <a:pt x="315" y="27"/>
                  </a:lnTo>
                  <a:lnTo>
                    <a:pt x="304" y="28"/>
                  </a:lnTo>
                  <a:lnTo>
                    <a:pt x="291" y="30"/>
                  </a:lnTo>
                  <a:lnTo>
                    <a:pt x="279" y="35"/>
                  </a:lnTo>
                  <a:lnTo>
                    <a:pt x="268" y="40"/>
                  </a:lnTo>
                  <a:lnTo>
                    <a:pt x="257" y="47"/>
                  </a:lnTo>
                  <a:lnTo>
                    <a:pt x="249" y="55"/>
                  </a:lnTo>
                  <a:lnTo>
                    <a:pt x="240" y="65"/>
                  </a:lnTo>
                  <a:lnTo>
                    <a:pt x="234" y="74"/>
                  </a:lnTo>
                  <a:lnTo>
                    <a:pt x="229" y="86"/>
                  </a:lnTo>
                  <a:lnTo>
                    <a:pt x="225" y="98"/>
                  </a:lnTo>
                  <a:lnTo>
                    <a:pt x="223" y="110"/>
                  </a:lnTo>
                  <a:lnTo>
                    <a:pt x="210" y="107"/>
                  </a:lnTo>
                  <a:lnTo>
                    <a:pt x="196" y="106"/>
                  </a:lnTo>
                  <a:lnTo>
                    <a:pt x="188" y="107"/>
                  </a:lnTo>
                  <a:lnTo>
                    <a:pt x="179" y="108"/>
                  </a:lnTo>
                  <a:lnTo>
                    <a:pt x="171" y="110"/>
                  </a:lnTo>
                  <a:lnTo>
                    <a:pt x="162" y="113"/>
                  </a:lnTo>
                  <a:lnTo>
                    <a:pt x="155" y="116"/>
                  </a:lnTo>
                  <a:lnTo>
                    <a:pt x="146" y="121"/>
                  </a:lnTo>
                  <a:lnTo>
                    <a:pt x="140" y="126"/>
                  </a:lnTo>
                  <a:lnTo>
                    <a:pt x="133" y="132"/>
                  </a:lnTo>
                  <a:lnTo>
                    <a:pt x="125" y="142"/>
                  </a:lnTo>
                  <a:lnTo>
                    <a:pt x="117" y="153"/>
                  </a:lnTo>
                  <a:lnTo>
                    <a:pt x="113" y="163"/>
                  </a:lnTo>
                  <a:lnTo>
                    <a:pt x="108" y="175"/>
                  </a:lnTo>
                  <a:lnTo>
                    <a:pt x="106" y="187"/>
                  </a:lnTo>
                  <a:lnTo>
                    <a:pt x="106" y="199"/>
                  </a:lnTo>
                  <a:lnTo>
                    <a:pt x="107" y="211"/>
                  </a:lnTo>
                  <a:lnTo>
                    <a:pt x="109" y="224"/>
                  </a:lnTo>
                  <a:lnTo>
                    <a:pt x="98" y="225"/>
                  </a:lnTo>
                  <a:lnTo>
                    <a:pt x="86" y="229"/>
                  </a:lnTo>
                  <a:lnTo>
                    <a:pt x="75" y="234"/>
                  </a:lnTo>
                  <a:lnTo>
                    <a:pt x="64" y="241"/>
                  </a:lnTo>
                  <a:lnTo>
                    <a:pt x="56" y="248"/>
                  </a:lnTo>
                  <a:lnTo>
                    <a:pt x="47" y="258"/>
                  </a:lnTo>
                  <a:lnTo>
                    <a:pt x="40" y="268"/>
                  </a:lnTo>
                  <a:lnTo>
                    <a:pt x="34" y="279"/>
                  </a:lnTo>
                  <a:lnTo>
                    <a:pt x="30" y="291"/>
                  </a:lnTo>
                  <a:lnTo>
                    <a:pt x="28" y="303"/>
                  </a:lnTo>
                  <a:lnTo>
                    <a:pt x="28" y="316"/>
                  </a:lnTo>
                  <a:lnTo>
                    <a:pt x="29" y="328"/>
                  </a:lnTo>
                  <a:lnTo>
                    <a:pt x="31" y="339"/>
                  </a:lnTo>
                  <a:lnTo>
                    <a:pt x="35" y="351"/>
                  </a:lnTo>
                  <a:lnTo>
                    <a:pt x="42" y="362"/>
                  </a:lnTo>
                  <a:lnTo>
                    <a:pt x="48" y="372"/>
                  </a:lnTo>
                  <a:lnTo>
                    <a:pt x="39" y="378"/>
                  </a:lnTo>
                  <a:lnTo>
                    <a:pt x="29" y="386"/>
                  </a:lnTo>
                  <a:lnTo>
                    <a:pt x="20" y="394"/>
                  </a:lnTo>
                  <a:lnTo>
                    <a:pt x="14" y="405"/>
                  </a:lnTo>
                  <a:lnTo>
                    <a:pt x="8" y="416"/>
                  </a:lnTo>
                  <a:lnTo>
                    <a:pt x="3" y="427"/>
                  </a:lnTo>
                  <a:lnTo>
                    <a:pt x="1" y="439"/>
                  </a:lnTo>
                  <a:lnTo>
                    <a:pt x="0" y="452"/>
                  </a:lnTo>
                  <a:lnTo>
                    <a:pt x="1" y="464"/>
                  </a:lnTo>
                  <a:lnTo>
                    <a:pt x="3" y="477"/>
                  </a:lnTo>
                  <a:lnTo>
                    <a:pt x="8" y="488"/>
                  </a:lnTo>
                  <a:lnTo>
                    <a:pt x="14" y="499"/>
                  </a:lnTo>
                  <a:lnTo>
                    <a:pt x="20" y="509"/>
                  </a:lnTo>
                  <a:lnTo>
                    <a:pt x="29" y="517"/>
                  </a:lnTo>
                  <a:lnTo>
                    <a:pt x="38" y="525"/>
                  </a:lnTo>
                  <a:lnTo>
                    <a:pt x="48" y="531"/>
                  </a:lnTo>
                  <a:lnTo>
                    <a:pt x="41" y="542"/>
                  </a:lnTo>
                  <a:lnTo>
                    <a:pt x="35" y="553"/>
                  </a:lnTo>
                  <a:lnTo>
                    <a:pt x="31" y="564"/>
                  </a:lnTo>
                  <a:lnTo>
                    <a:pt x="29" y="575"/>
                  </a:lnTo>
                  <a:lnTo>
                    <a:pt x="28" y="588"/>
                  </a:lnTo>
                  <a:lnTo>
                    <a:pt x="28" y="600"/>
                  </a:lnTo>
                  <a:lnTo>
                    <a:pt x="30" y="613"/>
                  </a:lnTo>
                  <a:lnTo>
                    <a:pt x="34" y="625"/>
                  </a:lnTo>
                  <a:lnTo>
                    <a:pt x="40" y="635"/>
                  </a:lnTo>
                  <a:lnTo>
                    <a:pt x="47" y="646"/>
                  </a:lnTo>
                  <a:lnTo>
                    <a:pt x="56" y="655"/>
                  </a:lnTo>
                  <a:lnTo>
                    <a:pt x="64" y="663"/>
                  </a:lnTo>
                  <a:lnTo>
                    <a:pt x="75" y="670"/>
                  </a:lnTo>
                  <a:lnTo>
                    <a:pt x="86" y="674"/>
                  </a:lnTo>
                  <a:lnTo>
                    <a:pt x="98" y="678"/>
                  </a:lnTo>
                  <a:lnTo>
                    <a:pt x="109" y="681"/>
                  </a:lnTo>
                  <a:lnTo>
                    <a:pt x="107" y="692"/>
                  </a:lnTo>
                  <a:lnTo>
                    <a:pt x="106" y="704"/>
                  </a:lnTo>
                  <a:lnTo>
                    <a:pt x="106" y="716"/>
                  </a:lnTo>
                  <a:lnTo>
                    <a:pt x="108" y="729"/>
                  </a:lnTo>
                  <a:lnTo>
                    <a:pt x="113" y="740"/>
                  </a:lnTo>
                  <a:lnTo>
                    <a:pt x="118" y="751"/>
                  </a:lnTo>
                  <a:lnTo>
                    <a:pt x="125" y="761"/>
                  </a:lnTo>
                  <a:lnTo>
                    <a:pt x="133" y="771"/>
                  </a:lnTo>
                  <a:lnTo>
                    <a:pt x="140" y="777"/>
                  </a:lnTo>
                  <a:lnTo>
                    <a:pt x="147" y="782"/>
                  </a:lnTo>
                  <a:lnTo>
                    <a:pt x="155" y="787"/>
                  </a:lnTo>
                  <a:lnTo>
                    <a:pt x="162" y="791"/>
                  </a:lnTo>
                  <a:lnTo>
                    <a:pt x="171" y="794"/>
                  </a:lnTo>
                  <a:lnTo>
                    <a:pt x="179" y="796"/>
                  </a:lnTo>
                  <a:lnTo>
                    <a:pt x="188" y="797"/>
                  </a:lnTo>
                  <a:lnTo>
                    <a:pt x="196" y="797"/>
                  </a:lnTo>
                  <a:lnTo>
                    <a:pt x="210" y="796"/>
                  </a:lnTo>
                  <a:lnTo>
                    <a:pt x="223" y="793"/>
                  </a:lnTo>
                  <a:lnTo>
                    <a:pt x="225" y="806"/>
                  </a:lnTo>
                  <a:lnTo>
                    <a:pt x="229" y="818"/>
                  </a:lnTo>
                  <a:lnTo>
                    <a:pt x="234" y="829"/>
                  </a:lnTo>
                  <a:lnTo>
                    <a:pt x="240" y="838"/>
                  </a:lnTo>
                  <a:lnTo>
                    <a:pt x="248" y="848"/>
                  </a:lnTo>
                  <a:lnTo>
                    <a:pt x="257" y="856"/>
                  </a:lnTo>
                  <a:lnTo>
                    <a:pt x="268" y="863"/>
                  </a:lnTo>
                  <a:lnTo>
                    <a:pt x="279" y="869"/>
                  </a:lnTo>
                  <a:lnTo>
                    <a:pt x="291" y="873"/>
                  </a:lnTo>
                  <a:lnTo>
                    <a:pt x="304" y="875"/>
                  </a:lnTo>
                  <a:lnTo>
                    <a:pt x="315" y="876"/>
                  </a:lnTo>
                  <a:lnTo>
                    <a:pt x="327" y="875"/>
                  </a:lnTo>
                  <a:lnTo>
                    <a:pt x="340" y="871"/>
                  </a:lnTo>
                  <a:lnTo>
                    <a:pt x="351" y="868"/>
                  </a:lnTo>
                  <a:lnTo>
                    <a:pt x="362" y="862"/>
                  </a:lnTo>
                  <a:lnTo>
                    <a:pt x="371" y="855"/>
                  </a:lnTo>
                  <a:lnTo>
                    <a:pt x="379" y="865"/>
                  </a:lnTo>
                  <a:lnTo>
                    <a:pt x="386" y="875"/>
                  </a:lnTo>
                  <a:lnTo>
                    <a:pt x="395" y="883"/>
                  </a:lnTo>
                  <a:lnTo>
                    <a:pt x="404" y="890"/>
                  </a:lnTo>
                  <a:lnTo>
                    <a:pt x="415" y="896"/>
                  </a:lnTo>
                  <a:lnTo>
                    <a:pt x="427" y="900"/>
                  </a:lnTo>
                  <a:lnTo>
                    <a:pt x="439" y="903"/>
                  </a:lnTo>
                  <a:lnTo>
                    <a:pt x="452" y="904"/>
                  </a:lnTo>
                  <a:lnTo>
                    <a:pt x="464" y="903"/>
                  </a:lnTo>
                  <a:lnTo>
                    <a:pt x="476" y="899"/>
                  </a:lnTo>
                  <a:lnTo>
                    <a:pt x="488" y="896"/>
                  </a:lnTo>
                  <a:lnTo>
                    <a:pt x="499" y="890"/>
                  </a:lnTo>
                  <a:lnTo>
                    <a:pt x="510" y="883"/>
                  </a:lnTo>
                  <a:lnTo>
                    <a:pt x="518" y="875"/>
                  </a:lnTo>
                  <a:lnTo>
                    <a:pt x="526" y="865"/>
                  </a:lnTo>
                  <a:lnTo>
                    <a:pt x="532" y="855"/>
                  </a:lnTo>
                  <a:lnTo>
                    <a:pt x="542" y="862"/>
                  </a:lnTo>
                  <a:lnTo>
                    <a:pt x="552" y="868"/>
                  </a:lnTo>
                  <a:lnTo>
                    <a:pt x="564" y="871"/>
                  </a:lnTo>
                  <a:lnTo>
                    <a:pt x="576" y="875"/>
                  </a:lnTo>
                  <a:lnTo>
                    <a:pt x="588" y="876"/>
                  </a:lnTo>
                  <a:lnTo>
                    <a:pt x="601" y="875"/>
                  </a:lnTo>
                  <a:lnTo>
                    <a:pt x="612" y="873"/>
                  </a:lnTo>
                  <a:lnTo>
                    <a:pt x="624" y="869"/>
                  </a:lnTo>
                  <a:lnTo>
                    <a:pt x="636" y="863"/>
                  </a:lnTo>
                  <a:lnTo>
                    <a:pt x="647" y="856"/>
                  </a:lnTo>
                  <a:lnTo>
                    <a:pt x="655" y="848"/>
                  </a:lnTo>
                  <a:lnTo>
                    <a:pt x="663" y="838"/>
                  </a:lnTo>
                  <a:lnTo>
                    <a:pt x="669" y="829"/>
                  </a:lnTo>
                  <a:lnTo>
                    <a:pt x="675" y="818"/>
                  </a:lnTo>
                  <a:lnTo>
                    <a:pt x="678" y="806"/>
                  </a:lnTo>
                  <a:lnTo>
                    <a:pt x="680" y="793"/>
                  </a:lnTo>
                  <a:lnTo>
                    <a:pt x="694" y="796"/>
                  </a:lnTo>
                  <a:lnTo>
                    <a:pt x="707" y="797"/>
                  </a:lnTo>
                  <a:lnTo>
                    <a:pt x="717" y="797"/>
                  </a:lnTo>
                  <a:lnTo>
                    <a:pt x="725" y="796"/>
                  </a:lnTo>
                  <a:lnTo>
                    <a:pt x="734" y="794"/>
                  </a:lnTo>
                  <a:lnTo>
                    <a:pt x="742" y="791"/>
                  </a:lnTo>
                  <a:lnTo>
                    <a:pt x="750" y="787"/>
                  </a:lnTo>
                  <a:lnTo>
                    <a:pt x="757" y="782"/>
                  </a:lnTo>
                  <a:lnTo>
                    <a:pt x="765" y="777"/>
                  </a:lnTo>
                  <a:lnTo>
                    <a:pt x="771" y="771"/>
                  </a:lnTo>
                  <a:lnTo>
                    <a:pt x="780" y="761"/>
                  </a:lnTo>
                  <a:lnTo>
                    <a:pt x="786" y="751"/>
                  </a:lnTo>
                  <a:lnTo>
                    <a:pt x="792" y="740"/>
                  </a:lnTo>
                  <a:lnTo>
                    <a:pt x="795" y="729"/>
                  </a:lnTo>
                  <a:lnTo>
                    <a:pt x="797" y="716"/>
                  </a:lnTo>
                  <a:lnTo>
                    <a:pt x="798" y="704"/>
                  </a:lnTo>
                  <a:lnTo>
                    <a:pt x="797" y="692"/>
                  </a:lnTo>
                  <a:lnTo>
                    <a:pt x="794" y="681"/>
                  </a:lnTo>
                  <a:lnTo>
                    <a:pt x="807" y="678"/>
                  </a:lnTo>
                  <a:lnTo>
                    <a:pt x="817" y="674"/>
                  </a:lnTo>
                  <a:lnTo>
                    <a:pt x="829" y="670"/>
                  </a:lnTo>
                  <a:lnTo>
                    <a:pt x="839" y="663"/>
                  </a:lnTo>
                  <a:lnTo>
                    <a:pt x="848" y="655"/>
                  </a:lnTo>
                  <a:lnTo>
                    <a:pt x="857" y="646"/>
                  </a:lnTo>
                  <a:lnTo>
                    <a:pt x="863" y="635"/>
                  </a:lnTo>
                  <a:lnTo>
                    <a:pt x="869" y="625"/>
                  </a:lnTo>
                  <a:lnTo>
                    <a:pt x="873" y="613"/>
                  </a:lnTo>
                  <a:lnTo>
                    <a:pt x="875" y="600"/>
                  </a:lnTo>
                  <a:lnTo>
                    <a:pt x="876" y="588"/>
                  </a:lnTo>
                  <a:lnTo>
                    <a:pt x="875" y="575"/>
                  </a:lnTo>
                  <a:lnTo>
                    <a:pt x="872" y="564"/>
                  </a:lnTo>
                  <a:lnTo>
                    <a:pt x="868" y="553"/>
                  </a:lnTo>
                  <a:lnTo>
                    <a:pt x="862" y="542"/>
                  </a:lnTo>
                  <a:lnTo>
                    <a:pt x="855" y="531"/>
                  </a:lnTo>
                  <a:lnTo>
                    <a:pt x="866" y="525"/>
                  </a:lnTo>
                  <a:lnTo>
                    <a:pt x="875" y="517"/>
                  </a:lnTo>
                  <a:lnTo>
                    <a:pt x="883" y="509"/>
                  </a:lnTo>
                  <a:lnTo>
                    <a:pt x="890" y="499"/>
                  </a:lnTo>
                  <a:lnTo>
                    <a:pt x="896" y="488"/>
                  </a:lnTo>
                  <a:lnTo>
                    <a:pt x="900" y="477"/>
                  </a:lnTo>
                  <a:lnTo>
                    <a:pt x="903" y="464"/>
                  </a:lnTo>
                  <a:lnTo>
                    <a:pt x="903" y="4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Agrupar 25"/>
          <p:cNvGrpSpPr/>
          <p:nvPr/>
        </p:nvGrpSpPr>
        <p:grpSpPr>
          <a:xfrm>
            <a:off x="6320831" y="1467686"/>
            <a:ext cx="552177" cy="3292929"/>
            <a:chOff x="6266398" y="1468264"/>
            <a:chExt cx="552177" cy="3292929"/>
          </a:xfrm>
        </p:grpSpPr>
        <p:sp>
          <p:nvSpPr>
            <p:cNvPr id="27" name="Rectangle: Rounded Corners 53">
              <a:extLst>
                <a:ext uri="{FF2B5EF4-FFF2-40B4-BE49-F238E27FC236}">
                  <a16:creationId xmlns:a16="http://schemas.microsoft.com/office/drawing/2014/main" id="{6CF635EE-A50A-48CC-A8D4-DF34FA8B45C0}"/>
                </a:ext>
              </a:extLst>
            </p:cNvPr>
            <p:cNvSpPr/>
            <p:nvPr/>
          </p:nvSpPr>
          <p:spPr>
            <a:xfrm>
              <a:off x="6365367" y="1468264"/>
              <a:ext cx="354238" cy="3292929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54">
              <a:extLst>
                <a:ext uri="{FF2B5EF4-FFF2-40B4-BE49-F238E27FC236}">
                  <a16:creationId xmlns:a16="http://schemas.microsoft.com/office/drawing/2014/main" id="{85D27116-2A7F-4B44-A066-99EBE20F20C8}"/>
                </a:ext>
              </a:extLst>
            </p:cNvPr>
            <p:cNvSpPr/>
            <p:nvPr/>
          </p:nvSpPr>
          <p:spPr>
            <a:xfrm rot="10800000">
              <a:off x="6365365" y="1944235"/>
              <a:ext cx="354239" cy="2816958"/>
            </a:xfrm>
            <a:prstGeom prst="roundRect">
              <a:avLst>
                <a:gd name="adj" fmla="val 50000"/>
              </a:avLst>
            </a:prstGeom>
            <a:solidFill>
              <a:srgbClr val="3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55">
              <a:extLst>
                <a:ext uri="{FF2B5EF4-FFF2-40B4-BE49-F238E27FC236}">
                  <a16:creationId xmlns:a16="http://schemas.microsoft.com/office/drawing/2014/main" id="{2EE48A7E-DB8A-430A-820A-0879B1B68102}"/>
                </a:ext>
              </a:extLst>
            </p:cNvPr>
            <p:cNvSpPr/>
            <p:nvPr/>
          </p:nvSpPr>
          <p:spPr>
            <a:xfrm>
              <a:off x="6266398" y="4209016"/>
              <a:ext cx="552177" cy="552177"/>
            </a:xfrm>
            <a:prstGeom prst="ellipse">
              <a:avLst/>
            </a:prstGeom>
            <a:solidFill>
              <a:srgbClr val="1A6FBA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69">
              <a:extLst>
                <a:ext uri="{FF2B5EF4-FFF2-40B4-BE49-F238E27FC236}">
                  <a16:creationId xmlns:a16="http://schemas.microsoft.com/office/drawing/2014/main" id="{7154CD7E-FD9E-4244-ACAC-5B10ECB725A7}"/>
                </a:ext>
              </a:extLst>
            </p:cNvPr>
            <p:cNvGrpSpPr/>
            <p:nvPr/>
          </p:nvGrpSpPr>
          <p:grpSpPr>
            <a:xfrm>
              <a:off x="6437317" y="4406373"/>
              <a:ext cx="210340" cy="157461"/>
              <a:chOff x="7610475" y="3671888"/>
              <a:chExt cx="284163" cy="212725"/>
            </a:xfrm>
            <a:solidFill>
              <a:schemeClr val="bg1"/>
            </a:solidFill>
          </p:grpSpPr>
          <p:sp>
            <p:nvSpPr>
              <p:cNvPr id="31" name="Freeform 3248">
                <a:extLst>
                  <a:ext uri="{FF2B5EF4-FFF2-40B4-BE49-F238E27FC236}">
                    <a16:creationId xmlns:a16="http://schemas.microsoft.com/office/drawing/2014/main" id="{502A43FC-2077-4E54-84EA-8DD28C600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3838" y="3689350"/>
                <a:ext cx="50800" cy="177800"/>
              </a:xfrm>
              <a:custGeom>
                <a:avLst/>
                <a:gdLst>
                  <a:gd name="T0" fmla="*/ 20 w 162"/>
                  <a:gd name="T1" fmla="*/ 1 h 559"/>
                  <a:gd name="T2" fmla="*/ 15 w 162"/>
                  <a:gd name="T3" fmla="*/ 0 h 559"/>
                  <a:gd name="T4" fmla="*/ 9 w 162"/>
                  <a:gd name="T5" fmla="*/ 1 h 559"/>
                  <a:gd name="T6" fmla="*/ 4 w 162"/>
                  <a:gd name="T7" fmla="*/ 4 h 559"/>
                  <a:gd name="T8" fmla="*/ 1 w 162"/>
                  <a:gd name="T9" fmla="*/ 10 h 559"/>
                  <a:gd name="T10" fmla="*/ 0 w 162"/>
                  <a:gd name="T11" fmla="*/ 15 h 559"/>
                  <a:gd name="T12" fmla="*/ 2 w 162"/>
                  <a:gd name="T13" fmla="*/ 22 h 559"/>
                  <a:gd name="T14" fmla="*/ 5 w 162"/>
                  <a:gd name="T15" fmla="*/ 26 h 559"/>
                  <a:gd name="T16" fmla="*/ 21 w 162"/>
                  <a:gd name="T17" fmla="*/ 38 h 559"/>
                  <a:gd name="T18" fmla="*/ 47 w 162"/>
                  <a:gd name="T19" fmla="*/ 60 h 559"/>
                  <a:gd name="T20" fmla="*/ 70 w 162"/>
                  <a:gd name="T21" fmla="*/ 86 h 559"/>
                  <a:gd name="T22" fmla="*/ 90 w 162"/>
                  <a:gd name="T23" fmla="*/ 116 h 559"/>
                  <a:gd name="T24" fmla="*/ 107 w 162"/>
                  <a:gd name="T25" fmla="*/ 149 h 559"/>
                  <a:gd name="T26" fmla="*/ 118 w 162"/>
                  <a:gd name="T27" fmla="*/ 183 h 559"/>
                  <a:gd name="T28" fmla="*/ 127 w 162"/>
                  <a:gd name="T29" fmla="*/ 221 h 559"/>
                  <a:gd name="T30" fmla="*/ 131 w 162"/>
                  <a:gd name="T31" fmla="*/ 259 h 559"/>
                  <a:gd name="T32" fmla="*/ 131 w 162"/>
                  <a:gd name="T33" fmla="*/ 299 h 559"/>
                  <a:gd name="T34" fmla="*/ 127 w 162"/>
                  <a:gd name="T35" fmla="*/ 337 h 559"/>
                  <a:gd name="T36" fmla="*/ 118 w 162"/>
                  <a:gd name="T37" fmla="*/ 375 h 559"/>
                  <a:gd name="T38" fmla="*/ 107 w 162"/>
                  <a:gd name="T39" fmla="*/ 410 h 559"/>
                  <a:gd name="T40" fmla="*/ 90 w 162"/>
                  <a:gd name="T41" fmla="*/ 442 h 559"/>
                  <a:gd name="T42" fmla="*/ 70 w 162"/>
                  <a:gd name="T43" fmla="*/ 472 h 559"/>
                  <a:gd name="T44" fmla="*/ 47 w 162"/>
                  <a:gd name="T45" fmla="*/ 499 h 559"/>
                  <a:gd name="T46" fmla="*/ 21 w 162"/>
                  <a:gd name="T47" fmla="*/ 521 h 559"/>
                  <a:gd name="T48" fmla="*/ 5 w 162"/>
                  <a:gd name="T49" fmla="*/ 533 h 559"/>
                  <a:gd name="T50" fmla="*/ 2 w 162"/>
                  <a:gd name="T51" fmla="*/ 537 h 559"/>
                  <a:gd name="T52" fmla="*/ 0 w 162"/>
                  <a:gd name="T53" fmla="*/ 543 h 559"/>
                  <a:gd name="T54" fmla="*/ 1 w 162"/>
                  <a:gd name="T55" fmla="*/ 549 h 559"/>
                  <a:gd name="T56" fmla="*/ 5 w 162"/>
                  <a:gd name="T57" fmla="*/ 554 h 559"/>
                  <a:gd name="T58" fmla="*/ 11 w 162"/>
                  <a:gd name="T59" fmla="*/ 558 h 559"/>
                  <a:gd name="T60" fmla="*/ 19 w 162"/>
                  <a:gd name="T61" fmla="*/ 558 h 559"/>
                  <a:gd name="T62" fmla="*/ 39 w 162"/>
                  <a:gd name="T63" fmla="*/ 545 h 559"/>
                  <a:gd name="T64" fmla="*/ 68 w 162"/>
                  <a:gd name="T65" fmla="*/ 520 h 559"/>
                  <a:gd name="T66" fmla="*/ 94 w 162"/>
                  <a:gd name="T67" fmla="*/ 491 h 559"/>
                  <a:gd name="T68" fmla="*/ 115 w 162"/>
                  <a:gd name="T69" fmla="*/ 458 h 559"/>
                  <a:gd name="T70" fmla="*/ 133 w 162"/>
                  <a:gd name="T71" fmla="*/ 423 h 559"/>
                  <a:gd name="T72" fmla="*/ 147 w 162"/>
                  <a:gd name="T73" fmla="*/ 384 h 559"/>
                  <a:gd name="T74" fmla="*/ 157 w 162"/>
                  <a:gd name="T75" fmla="*/ 344 h 559"/>
                  <a:gd name="T76" fmla="*/ 161 w 162"/>
                  <a:gd name="T77" fmla="*/ 301 h 559"/>
                  <a:gd name="T78" fmla="*/ 161 w 162"/>
                  <a:gd name="T79" fmla="*/ 257 h 559"/>
                  <a:gd name="T80" fmla="*/ 157 w 162"/>
                  <a:gd name="T81" fmla="*/ 215 h 559"/>
                  <a:gd name="T82" fmla="*/ 147 w 162"/>
                  <a:gd name="T83" fmla="*/ 175 h 559"/>
                  <a:gd name="T84" fmla="*/ 133 w 162"/>
                  <a:gd name="T85" fmla="*/ 136 h 559"/>
                  <a:gd name="T86" fmla="*/ 115 w 162"/>
                  <a:gd name="T87" fmla="*/ 100 h 559"/>
                  <a:gd name="T88" fmla="*/ 94 w 162"/>
                  <a:gd name="T89" fmla="*/ 68 h 559"/>
                  <a:gd name="T90" fmla="*/ 68 w 162"/>
                  <a:gd name="T91" fmla="*/ 38 h 559"/>
                  <a:gd name="T92" fmla="*/ 39 w 162"/>
                  <a:gd name="T93" fmla="*/ 13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2" h="559">
                    <a:moveTo>
                      <a:pt x="23" y="2"/>
                    </a:moveTo>
                    <a:lnTo>
                      <a:pt x="20" y="1"/>
                    </a:lnTo>
                    <a:lnTo>
                      <a:pt x="18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1" y="10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3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21" y="38"/>
                    </a:lnTo>
                    <a:lnTo>
                      <a:pt x="35" y="48"/>
                    </a:lnTo>
                    <a:lnTo>
                      <a:pt x="47" y="60"/>
                    </a:lnTo>
                    <a:lnTo>
                      <a:pt x="60" y="73"/>
                    </a:lnTo>
                    <a:lnTo>
                      <a:pt x="70" y="86"/>
                    </a:lnTo>
                    <a:lnTo>
                      <a:pt x="81" y="101"/>
                    </a:lnTo>
                    <a:lnTo>
                      <a:pt x="90" y="116"/>
                    </a:lnTo>
                    <a:lnTo>
                      <a:pt x="98" y="132"/>
                    </a:lnTo>
                    <a:lnTo>
                      <a:pt x="107" y="149"/>
                    </a:lnTo>
                    <a:lnTo>
                      <a:pt x="113" y="166"/>
                    </a:lnTo>
                    <a:lnTo>
                      <a:pt x="118" y="183"/>
                    </a:lnTo>
                    <a:lnTo>
                      <a:pt x="124" y="202"/>
                    </a:lnTo>
                    <a:lnTo>
                      <a:pt x="127" y="221"/>
                    </a:lnTo>
                    <a:lnTo>
                      <a:pt x="130" y="240"/>
                    </a:lnTo>
                    <a:lnTo>
                      <a:pt x="131" y="259"/>
                    </a:lnTo>
                    <a:lnTo>
                      <a:pt x="132" y="279"/>
                    </a:lnTo>
                    <a:lnTo>
                      <a:pt x="131" y="299"/>
                    </a:lnTo>
                    <a:lnTo>
                      <a:pt x="130" y="319"/>
                    </a:lnTo>
                    <a:lnTo>
                      <a:pt x="127" y="337"/>
                    </a:lnTo>
                    <a:lnTo>
                      <a:pt x="124" y="356"/>
                    </a:lnTo>
                    <a:lnTo>
                      <a:pt x="118" y="375"/>
                    </a:lnTo>
                    <a:lnTo>
                      <a:pt x="113" y="393"/>
                    </a:lnTo>
                    <a:lnTo>
                      <a:pt x="107" y="410"/>
                    </a:lnTo>
                    <a:lnTo>
                      <a:pt x="98" y="426"/>
                    </a:lnTo>
                    <a:lnTo>
                      <a:pt x="90" y="442"/>
                    </a:lnTo>
                    <a:lnTo>
                      <a:pt x="81" y="458"/>
                    </a:lnTo>
                    <a:lnTo>
                      <a:pt x="70" y="472"/>
                    </a:lnTo>
                    <a:lnTo>
                      <a:pt x="60" y="486"/>
                    </a:lnTo>
                    <a:lnTo>
                      <a:pt x="47" y="499"/>
                    </a:lnTo>
                    <a:lnTo>
                      <a:pt x="35" y="510"/>
                    </a:lnTo>
                    <a:lnTo>
                      <a:pt x="21" y="521"/>
                    </a:lnTo>
                    <a:lnTo>
                      <a:pt x="7" y="531"/>
                    </a:lnTo>
                    <a:lnTo>
                      <a:pt x="5" y="533"/>
                    </a:lnTo>
                    <a:lnTo>
                      <a:pt x="3" y="535"/>
                    </a:lnTo>
                    <a:lnTo>
                      <a:pt x="2" y="537"/>
                    </a:lnTo>
                    <a:lnTo>
                      <a:pt x="1" y="540"/>
                    </a:lnTo>
                    <a:lnTo>
                      <a:pt x="0" y="543"/>
                    </a:lnTo>
                    <a:lnTo>
                      <a:pt x="1" y="546"/>
                    </a:lnTo>
                    <a:lnTo>
                      <a:pt x="1" y="549"/>
                    </a:lnTo>
                    <a:lnTo>
                      <a:pt x="3" y="551"/>
                    </a:lnTo>
                    <a:lnTo>
                      <a:pt x="5" y="554"/>
                    </a:lnTo>
                    <a:lnTo>
                      <a:pt x="8" y="556"/>
                    </a:lnTo>
                    <a:lnTo>
                      <a:pt x="11" y="558"/>
                    </a:lnTo>
                    <a:lnTo>
                      <a:pt x="15" y="559"/>
                    </a:lnTo>
                    <a:lnTo>
                      <a:pt x="19" y="558"/>
                    </a:lnTo>
                    <a:lnTo>
                      <a:pt x="23" y="555"/>
                    </a:lnTo>
                    <a:lnTo>
                      <a:pt x="39" y="545"/>
                    </a:lnTo>
                    <a:lnTo>
                      <a:pt x="53" y="533"/>
                    </a:lnTo>
                    <a:lnTo>
                      <a:pt x="68" y="520"/>
                    </a:lnTo>
                    <a:lnTo>
                      <a:pt x="81" y="506"/>
                    </a:lnTo>
                    <a:lnTo>
                      <a:pt x="94" y="491"/>
                    </a:lnTo>
                    <a:lnTo>
                      <a:pt x="105" y="475"/>
                    </a:lnTo>
                    <a:lnTo>
                      <a:pt x="115" y="458"/>
                    </a:lnTo>
                    <a:lnTo>
                      <a:pt x="125" y="441"/>
                    </a:lnTo>
                    <a:lnTo>
                      <a:pt x="133" y="423"/>
                    </a:lnTo>
                    <a:lnTo>
                      <a:pt x="141" y="403"/>
                    </a:lnTo>
                    <a:lnTo>
                      <a:pt x="147" y="384"/>
                    </a:lnTo>
                    <a:lnTo>
                      <a:pt x="153" y="364"/>
                    </a:lnTo>
                    <a:lnTo>
                      <a:pt x="157" y="344"/>
                    </a:lnTo>
                    <a:lnTo>
                      <a:pt x="159" y="322"/>
                    </a:lnTo>
                    <a:lnTo>
                      <a:pt x="161" y="301"/>
                    </a:lnTo>
                    <a:lnTo>
                      <a:pt x="162" y="279"/>
                    </a:lnTo>
                    <a:lnTo>
                      <a:pt x="161" y="257"/>
                    </a:lnTo>
                    <a:lnTo>
                      <a:pt x="159" y="236"/>
                    </a:lnTo>
                    <a:lnTo>
                      <a:pt x="157" y="215"/>
                    </a:lnTo>
                    <a:lnTo>
                      <a:pt x="153" y="195"/>
                    </a:lnTo>
                    <a:lnTo>
                      <a:pt x="147" y="175"/>
                    </a:lnTo>
                    <a:lnTo>
                      <a:pt x="141" y="154"/>
                    </a:lnTo>
                    <a:lnTo>
                      <a:pt x="133" y="136"/>
                    </a:lnTo>
                    <a:lnTo>
                      <a:pt x="125" y="118"/>
                    </a:lnTo>
                    <a:lnTo>
                      <a:pt x="115" y="100"/>
                    </a:lnTo>
                    <a:lnTo>
                      <a:pt x="105" y="83"/>
                    </a:lnTo>
                    <a:lnTo>
                      <a:pt x="94" y="68"/>
                    </a:lnTo>
                    <a:lnTo>
                      <a:pt x="81" y="53"/>
                    </a:lnTo>
                    <a:lnTo>
                      <a:pt x="68" y="38"/>
                    </a:lnTo>
                    <a:lnTo>
                      <a:pt x="53" y="25"/>
                    </a:lnTo>
                    <a:lnTo>
                      <a:pt x="39" y="13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249">
                <a:extLst>
                  <a:ext uri="{FF2B5EF4-FFF2-40B4-BE49-F238E27FC236}">
                    <a16:creationId xmlns:a16="http://schemas.microsoft.com/office/drawing/2014/main" id="{DCB3DC6C-57AD-4C29-B0A3-4CC9D71B6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3708400"/>
                <a:ext cx="46038" cy="141288"/>
              </a:xfrm>
              <a:custGeom>
                <a:avLst/>
                <a:gdLst>
                  <a:gd name="T0" fmla="*/ 142 w 142"/>
                  <a:gd name="T1" fmla="*/ 204 h 445"/>
                  <a:gd name="T2" fmla="*/ 138 w 142"/>
                  <a:gd name="T3" fmla="*/ 170 h 445"/>
                  <a:gd name="T4" fmla="*/ 130 w 142"/>
                  <a:gd name="T5" fmla="*/ 137 h 445"/>
                  <a:gd name="T6" fmla="*/ 117 w 142"/>
                  <a:gd name="T7" fmla="*/ 106 h 445"/>
                  <a:gd name="T8" fmla="*/ 102 w 142"/>
                  <a:gd name="T9" fmla="*/ 77 h 445"/>
                  <a:gd name="T10" fmla="*/ 82 w 142"/>
                  <a:gd name="T11" fmla="*/ 51 h 445"/>
                  <a:gd name="T12" fmla="*/ 60 w 142"/>
                  <a:gd name="T13" fmla="*/ 28 h 445"/>
                  <a:gd name="T14" fmla="*/ 35 w 142"/>
                  <a:gd name="T15" fmla="*/ 9 h 445"/>
                  <a:gd name="T16" fmla="*/ 18 w 142"/>
                  <a:gd name="T17" fmla="*/ 0 h 445"/>
                  <a:gd name="T18" fmla="*/ 13 w 142"/>
                  <a:gd name="T19" fmla="*/ 0 h 445"/>
                  <a:gd name="T20" fmla="*/ 8 w 142"/>
                  <a:gd name="T21" fmla="*/ 1 h 445"/>
                  <a:gd name="T22" fmla="*/ 3 w 142"/>
                  <a:gd name="T23" fmla="*/ 5 h 445"/>
                  <a:gd name="T24" fmla="*/ 0 w 142"/>
                  <a:gd name="T25" fmla="*/ 11 h 445"/>
                  <a:gd name="T26" fmla="*/ 0 w 142"/>
                  <a:gd name="T27" fmla="*/ 16 h 445"/>
                  <a:gd name="T28" fmla="*/ 1 w 142"/>
                  <a:gd name="T29" fmla="*/ 21 h 445"/>
                  <a:gd name="T30" fmla="*/ 5 w 142"/>
                  <a:gd name="T31" fmla="*/ 27 h 445"/>
                  <a:gd name="T32" fmla="*/ 19 w 142"/>
                  <a:gd name="T33" fmla="*/ 35 h 445"/>
                  <a:gd name="T34" fmla="*/ 41 w 142"/>
                  <a:gd name="T35" fmla="*/ 51 h 445"/>
                  <a:gd name="T36" fmla="*/ 60 w 142"/>
                  <a:gd name="T37" fmla="*/ 70 h 445"/>
                  <a:gd name="T38" fmla="*/ 77 w 142"/>
                  <a:gd name="T39" fmla="*/ 94 h 445"/>
                  <a:gd name="T40" fmla="*/ 91 w 142"/>
                  <a:gd name="T41" fmla="*/ 119 h 445"/>
                  <a:gd name="T42" fmla="*/ 102 w 142"/>
                  <a:gd name="T43" fmla="*/ 146 h 445"/>
                  <a:gd name="T44" fmla="*/ 108 w 142"/>
                  <a:gd name="T45" fmla="*/ 175 h 445"/>
                  <a:gd name="T46" fmla="*/ 112 w 142"/>
                  <a:gd name="T47" fmla="*/ 206 h 445"/>
                  <a:gd name="T48" fmla="*/ 112 w 142"/>
                  <a:gd name="T49" fmla="*/ 237 h 445"/>
                  <a:gd name="T50" fmla="*/ 108 w 142"/>
                  <a:gd name="T51" fmla="*/ 268 h 445"/>
                  <a:gd name="T52" fmla="*/ 102 w 142"/>
                  <a:gd name="T53" fmla="*/ 297 h 445"/>
                  <a:gd name="T54" fmla="*/ 91 w 142"/>
                  <a:gd name="T55" fmla="*/ 325 h 445"/>
                  <a:gd name="T56" fmla="*/ 77 w 142"/>
                  <a:gd name="T57" fmla="*/ 351 h 445"/>
                  <a:gd name="T58" fmla="*/ 60 w 142"/>
                  <a:gd name="T59" fmla="*/ 373 h 445"/>
                  <a:gd name="T60" fmla="*/ 41 w 142"/>
                  <a:gd name="T61" fmla="*/ 394 h 445"/>
                  <a:gd name="T62" fmla="*/ 19 w 142"/>
                  <a:gd name="T63" fmla="*/ 410 h 445"/>
                  <a:gd name="T64" fmla="*/ 5 w 142"/>
                  <a:gd name="T65" fmla="*/ 418 h 445"/>
                  <a:gd name="T66" fmla="*/ 1 w 142"/>
                  <a:gd name="T67" fmla="*/ 422 h 445"/>
                  <a:gd name="T68" fmla="*/ 0 w 142"/>
                  <a:gd name="T69" fmla="*/ 428 h 445"/>
                  <a:gd name="T70" fmla="*/ 0 w 142"/>
                  <a:gd name="T71" fmla="*/ 434 h 445"/>
                  <a:gd name="T72" fmla="*/ 3 w 142"/>
                  <a:gd name="T73" fmla="*/ 440 h 445"/>
                  <a:gd name="T74" fmla="*/ 11 w 142"/>
                  <a:gd name="T75" fmla="*/ 444 h 445"/>
                  <a:gd name="T76" fmla="*/ 18 w 142"/>
                  <a:gd name="T77" fmla="*/ 444 h 445"/>
                  <a:gd name="T78" fmla="*/ 35 w 142"/>
                  <a:gd name="T79" fmla="*/ 435 h 445"/>
                  <a:gd name="T80" fmla="*/ 60 w 142"/>
                  <a:gd name="T81" fmla="*/ 416 h 445"/>
                  <a:gd name="T82" fmla="*/ 82 w 142"/>
                  <a:gd name="T83" fmla="*/ 394 h 445"/>
                  <a:gd name="T84" fmla="*/ 102 w 142"/>
                  <a:gd name="T85" fmla="*/ 368 h 445"/>
                  <a:gd name="T86" fmla="*/ 117 w 142"/>
                  <a:gd name="T87" fmla="*/ 339 h 445"/>
                  <a:gd name="T88" fmla="*/ 130 w 142"/>
                  <a:gd name="T89" fmla="*/ 308 h 445"/>
                  <a:gd name="T90" fmla="*/ 138 w 142"/>
                  <a:gd name="T91" fmla="*/ 275 h 445"/>
                  <a:gd name="T92" fmla="*/ 142 w 142"/>
                  <a:gd name="T93" fmla="*/ 239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42" h="445">
                    <a:moveTo>
                      <a:pt x="142" y="222"/>
                    </a:moveTo>
                    <a:lnTo>
                      <a:pt x="142" y="204"/>
                    </a:lnTo>
                    <a:lnTo>
                      <a:pt x="140" y="187"/>
                    </a:lnTo>
                    <a:lnTo>
                      <a:pt x="138" y="170"/>
                    </a:lnTo>
                    <a:lnTo>
                      <a:pt x="134" y="153"/>
                    </a:lnTo>
                    <a:lnTo>
                      <a:pt x="130" y="137"/>
                    </a:lnTo>
                    <a:lnTo>
                      <a:pt x="124" y="121"/>
                    </a:lnTo>
                    <a:lnTo>
                      <a:pt x="117" y="106"/>
                    </a:lnTo>
                    <a:lnTo>
                      <a:pt x="109" y="91"/>
                    </a:lnTo>
                    <a:lnTo>
                      <a:pt x="102" y="77"/>
                    </a:lnTo>
                    <a:lnTo>
                      <a:pt x="92" y="63"/>
                    </a:lnTo>
                    <a:lnTo>
                      <a:pt x="82" y="51"/>
                    </a:lnTo>
                    <a:lnTo>
                      <a:pt x="72" y="39"/>
                    </a:lnTo>
                    <a:lnTo>
                      <a:pt x="60" y="28"/>
                    </a:lnTo>
                    <a:lnTo>
                      <a:pt x="48" y="18"/>
                    </a:lnTo>
                    <a:lnTo>
                      <a:pt x="35" y="9"/>
                    </a:lnTo>
                    <a:lnTo>
                      <a:pt x="21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4"/>
                    </a:lnTo>
                    <a:lnTo>
                      <a:pt x="5" y="27"/>
                    </a:lnTo>
                    <a:lnTo>
                      <a:pt x="8" y="28"/>
                    </a:lnTo>
                    <a:lnTo>
                      <a:pt x="19" y="35"/>
                    </a:lnTo>
                    <a:lnTo>
                      <a:pt x="30" y="43"/>
                    </a:lnTo>
                    <a:lnTo>
                      <a:pt x="41" y="51"/>
                    </a:lnTo>
                    <a:lnTo>
                      <a:pt x="51" y="61"/>
                    </a:lnTo>
                    <a:lnTo>
                      <a:pt x="60" y="70"/>
                    </a:lnTo>
                    <a:lnTo>
                      <a:pt x="69" y="82"/>
                    </a:lnTo>
                    <a:lnTo>
                      <a:pt x="77" y="94"/>
                    </a:lnTo>
                    <a:lnTo>
                      <a:pt x="85" y="106"/>
                    </a:lnTo>
                    <a:lnTo>
                      <a:pt x="91" y="119"/>
                    </a:lnTo>
                    <a:lnTo>
                      <a:pt x="96" y="133"/>
                    </a:lnTo>
                    <a:lnTo>
                      <a:pt x="102" y="146"/>
                    </a:lnTo>
                    <a:lnTo>
                      <a:pt x="105" y="161"/>
                    </a:lnTo>
                    <a:lnTo>
                      <a:pt x="108" y="175"/>
                    </a:lnTo>
                    <a:lnTo>
                      <a:pt x="111" y="191"/>
                    </a:lnTo>
                    <a:lnTo>
                      <a:pt x="112" y="206"/>
                    </a:lnTo>
                    <a:lnTo>
                      <a:pt x="112" y="222"/>
                    </a:lnTo>
                    <a:lnTo>
                      <a:pt x="112" y="237"/>
                    </a:lnTo>
                    <a:lnTo>
                      <a:pt x="111" y="253"/>
                    </a:lnTo>
                    <a:lnTo>
                      <a:pt x="108" y="268"/>
                    </a:lnTo>
                    <a:lnTo>
                      <a:pt x="105" y="283"/>
                    </a:lnTo>
                    <a:lnTo>
                      <a:pt x="102" y="297"/>
                    </a:lnTo>
                    <a:lnTo>
                      <a:pt x="96" y="311"/>
                    </a:lnTo>
                    <a:lnTo>
                      <a:pt x="91" y="325"/>
                    </a:lnTo>
                    <a:lnTo>
                      <a:pt x="85" y="338"/>
                    </a:lnTo>
                    <a:lnTo>
                      <a:pt x="77" y="351"/>
                    </a:lnTo>
                    <a:lnTo>
                      <a:pt x="69" y="363"/>
                    </a:lnTo>
                    <a:lnTo>
                      <a:pt x="60" y="373"/>
                    </a:lnTo>
                    <a:lnTo>
                      <a:pt x="51" y="384"/>
                    </a:lnTo>
                    <a:lnTo>
                      <a:pt x="41" y="394"/>
                    </a:lnTo>
                    <a:lnTo>
                      <a:pt x="30" y="402"/>
                    </a:lnTo>
                    <a:lnTo>
                      <a:pt x="19" y="410"/>
                    </a:lnTo>
                    <a:lnTo>
                      <a:pt x="8" y="416"/>
                    </a:lnTo>
                    <a:lnTo>
                      <a:pt x="5" y="418"/>
                    </a:lnTo>
                    <a:lnTo>
                      <a:pt x="3" y="420"/>
                    </a:lnTo>
                    <a:lnTo>
                      <a:pt x="1" y="422"/>
                    </a:lnTo>
                    <a:lnTo>
                      <a:pt x="0" y="426"/>
                    </a:lnTo>
                    <a:lnTo>
                      <a:pt x="0" y="428"/>
                    </a:lnTo>
                    <a:lnTo>
                      <a:pt x="0" y="431"/>
                    </a:lnTo>
                    <a:lnTo>
                      <a:pt x="0" y="434"/>
                    </a:lnTo>
                    <a:lnTo>
                      <a:pt x="1" y="436"/>
                    </a:lnTo>
                    <a:lnTo>
                      <a:pt x="3" y="440"/>
                    </a:lnTo>
                    <a:lnTo>
                      <a:pt x="7" y="443"/>
                    </a:lnTo>
                    <a:lnTo>
                      <a:pt x="11" y="444"/>
                    </a:lnTo>
                    <a:lnTo>
                      <a:pt x="15" y="445"/>
                    </a:lnTo>
                    <a:lnTo>
                      <a:pt x="18" y="444"/>
                    </a:lnTo>
                    <a:lnTo>
                      <a:pt x="21" y="443"/>
                    </a:lnTo>
                    <a:lnTo>
                      <a:pt x="35" y="435"/>
                    </a:lnTo>
                    <a:lnTo>
                      <a:pt x="48" y="426"/>
                    </a:lnTo>
                    <a:lnTo>
                      <a:pt x="60" y="416"/>
                    </a:lnTo>
                    <a:lnTo>
                      <a:pt x="72" y="405"/>
                    </a:lnTo>
                    <a:lnTo>
                      <a:pt x="82" y="394"/>
                    </a:lnTo>
                    <a:lnTo>
                      <a:pt x="92" y="381"/>
                    </a:lnTo>
                    <a:lnTo>
                      <a:pt x="102" y="368"/>
                    </a:lnTo>
                    <a:lnTo>
                      <a:pt x="109" y="354"/>
                    </a:lnTo>
                    <a:lnTo>
                      <a:pt x="117" y="339"/>
                    </a:lnTo>
                    <a:lnTo>
                      <a:pt x="124" y="323"/>
                    </a:lnTo>
                    <a:lnTo>
                      <a:pt x="130" y="308"/>
                    </a:lnTo>
                    <a:lnTo>
                      <a:pt x="134" y="291"/>
                    </a:lnTo>
                    <a:lnTo>
                      <a:pt x="138" y="275"/>
                    </a:lnTo>
                    <a:lnTo>
                      <a:pt x="140" y="258"/>
                    </a:lnTo>
                    <a:lnTo>
                      <a:pt x="142" y="239"/>
                    </a:lnTo>
                    <a:lnTo>
                      <a:pt x="142" y="2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7325" y="3725863"/>
                <a:ext cx="39688" cy="10477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0475" y="3671888"/>
                <a:ext cx="160338" cy="212725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5" name="Agrupar 2">
            <a:extLst>
              <a:ext uri="{FF2B5EF4-FFF2-40B4-BE49-F238E27FC236}">
                <a16:creationId xmlns:a16="http://schemas.microsoft.com/office/drawing/2014/main" id="{626A4B89-FE00-B444-95C3-A1BA195477C9}"/>
              </a:ext>
            </a:extLst>
          </p:cNvPr>
          <p:cNvGrpSpPr/>
          <p:nvPr/>
        </p:nvGrpSpPr>
        <p:grpSpPr>
          <a:xfrm>
            <a:off x="8154483" y="1467686"/>
            <a:ext cx="552177" cy="3292929"/>
            <a:chOff x="5975271" y="1348609"/>
            <a:chExt cx="745975" cy="4448651"/>
          </a:xfrm>
        </p:grpSpPr>
        <p:sp>
          <p:nvSpPr>
            <p:cNvPr id="36" name="Rectangle: Rounded Corners 61">
              <a:extLst>
                <a:ext uri="{FF2B5EF4-FFF2-40B4-BE49-F238E27FC236}">
                  <a16:creationId xmlns:a16="http://schemas.microsoft.com/office/drawing/2014/main" id="{E67D6F48-A1FA-CD48-AA48-5B54A929E3F3}"/>
                </a:ext>
              </a:extLst>
            </p:cNvPr>
            <p:cNvSpPr/>
            <p:nvPr/>
          </p:nvSpPr>
          <p:spPr>
            <a:xfrm>
              <a:off x="6108975" y="1348609"/>
              <a:ext cx="478565" cy="4448651"/>
            </a:xfrm>
            <a:prstGeom prst="roundRect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: Rounded Corners 62">
              <a:extLst>
                <a:ext uri="{FF2B5EF4-FFF2-40B4-BE49-F238E27FC236}">
                  <a16:creationId xmlns:a16="http://schemas.microsoft.com/office/drawing/2014/main" id="{77B2AACB-EE35-6F44-BF29-D8DFDAF4ADC3}"/>
                </a:ext>
              </a:extLst>
            </p:cNvPr>
            <p:cNvSpPr/>
            <p:nvPr/>
          </p:nvSpPr>
          <p:spPr>
            <a:xfrm rot="10800000">
              <a:off x="6108972" y="2420256"/>
              <a:ext cx="478567" cy="3377003"/>
            </a:xfrm>
            <a:prstGeom prst="roundRect">
              <a:avLst>
                <a:gd name="adj" fmla="val 50000"/>
              </a:avLst>
            </a:prstGeom>
            <a:solidFill>
              <a:srgbClr val="3FC1FF">
                <a:alpha val="7831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63">
              <a:extLst>
                <a:ext uri="{FF2B5EF4-FFF2-40B4-BE49-F238E27FC236}">
                  <a16:creationId xmlns:a16="http://schemas.microsoft.com/office/drawing/2014/main" id="{EADC2DD0-31A4-FC42-8411-C9A242939A98}"/>
                </a:ext>
              </a:extLst>
            </p:cNvPr>
            <p:cNvSpPr/>
            <p:nvPr/>
          </p:nvSpPr>
          <p:spPr>
            <a:xfrm>
              <a:off x="5975271" y="5051285"/>
              <a:ext cx="745975" cy="745975"/>
            </a:xfrm>
            <a:prstGeom prst="ellipse">
              <a:avLst/>
            </a:prstGeom>
            <a:solidFill>
              <a:srgbClr val="1F508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 950">
              <a:extLst>
                <a:ext uri="{FF2B5EF4-FFF2-40B4-BE49-F238E27FC236}">
                  <a16:creationId xmlns:a16="http://schemas.microsoft.com/office/drawing/2014/main" id="{6F2DDDD8-9CE7-2F40-9112-23909D853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42678" y="5279809"/>
              <a:ext cx="220663" cy="285750"/>
            </a:xfrm>
            <a:custGeom>
              <a:avLst/>
              <a:gdLst>
                <a:gd name="T0" fmla="*/ 542 w 553"/>
                <a:gd name="T1" fmla="*/ 205 h 722"/>
                <a:gd name="T2" fmla="*/ 323 w 553"/>
                <a:gd name="T3" fmla="*/ 313 h 722"/>
                <a:gd name="T4" fmla="*/ 312 w 553"/>
                <a:gd name="T5" fmla="*/ 306 h 722"/>
                <a:gd name="T6" fmla="*/ 315 w 553"/>
                <a:gd name="T7" fmla="*/ 293 h 722"/>
                <a:gd name="T8" fmla="*/ 444 w 553"/>
                <a:gd name="T9" fmla="*/ 289 h 722"/>
                <a:gd name="T10" fmla="*/ 455 w 553"/>
                <a:gd name="T11" fmla="*/ 297 h 722"/>
                <a:gd name="T12" fmla="*/ 452 w 553"/>
                <a:gd name="T13" fmla="*/ 310 h 722"/>
                <a:gd name="T14" fmla="*/ 444 w 553"/>
                <a:gd name="T15" fmla="*/ 433 h 722"/>
                <a:gd name="T16" fmla="*/ 315 w 553"/>
                <a:gd name="T17" fmla="*/ 430 h 722"/>
                <a:gd name="T18" fmla="*/ 312 w 553"/>
                <a:gd name="T19" fmla="*/ 417 h 722"/>
                <a:gd name="T20" fmla="*/ 323 w 553"/>
                <a:gd name="T21" fmla="*/ 409 h 722"/>
                <a:gd name="T22" fmla="*/ 452 w 553"/>
                <a:gd name="T23" fmla="*/ 413 h 722"/>
                <a:gd name="T24" fmla="*/ 455 w 553"/>
                <a:gd name="T25" fmla="*/ 426 h 722"/>
                <a:gd name="T26" fmla="*/ 444 w 553"/>
                <a:gd name="T27" fmla="*/ 433 h 722"/>
                <a:gd name="T28" fmla="*/ 318 w 553"/>
                <a:gd name="T29" fmla="*/ 577 h 722"/>
                <a:gd name="T30" fmla="*/ 311 w 553"/>
                <a:gd name="T31" fmla="*/ 566 h 722"/>
                <a:gd name="T32" fmla="*/ 318 w 553"/>
                <a:gd name="T33" fmla="*/ 555 h 722"/>
                <a:gd name="T34" fmla="*/ 449 w 553"/>
                <a:gd name="T35" fmla="*/ 555 h 722"/>
                <a:gd name="T36" fmla="*/ 456 w 553"/>
                <a:gd name="T37" fmla="*/ 566 h 722"/>
                <a:gd name="T38" fmla="*/ 449 w 553"/>
                <a:gd name="T39" fmla="*/ 577 h 722"/>
                <a:gd name="T40" fmla="*/ 194 w 553"/>
                <a:gd name="T41" fmla="*/ 325 h 722"/>
                <a:gd name="T42" fmla="*/ 181 w 553"/>
                <a:gd name="T43" fmla="*/ 327 h 722"/>
                <a:gd name="T44" fmla="*/ 129 w 553"/>
                <a:gd name="T45" fmla="*/ 275 h 722"/>
                <a:gd name="T46" fmla="*/ 132 w 553"/>
                <a:gd name="T47" fmla="*/ 262 h 722"/>
                <a:gd name="T48" fmla="*/ 145 w 553"/>
                <a:gd name="T49" fmla="*/ 260 h 722"/>
                <a:gd name="T50" fmla="*/ 253 w 553"/>
                <a:gd name="T51" fmla="*/ 232 h 722"/>
                <a:gd name="T52" fmla="*/ 267 w 553"/>
                <a:gd name="T53" fmla="*/ 230 h 722"/>
                <a:gd name="T54" fmla="*/ 274 w 553"/>
                <a:gd name="T55" fmla="*/ 240 h 722"/>
                <a:gd name="T56" fmla="*/ 271 w 553"/>
                <a:gd name="T57" fmla="*/ 386 h 722"/>
                <a:gd name="T58" fmla="*/ 186 w 553"/>
                <a:gd name="T59" fmla="*/ 465 h 722"/>
                <a:gd name="T60" fmla="*/ 132 w 553"/>
                <a:gd name="T61" fmla="*/ 415 h 722"/>
                <a:gd name="T62" fmla="*/ 129 w 553"/>
                <a:gd name="T63" fmla="*/ 403 h 722"/>
                <a:gd name="T64" fmla="*/ 140 w 553"/>
                <a:gd name="T65" fmla="*/ 395 h 722"/>
                <a:gd name="T66" fmla="*/ 186 w 553"/>
                <a:gd name="T67" fmla="*/ 436 h 722"/>
                <a:gd name="T68" fmla="*/ 262 w 553"/>
                <a:gd name="T69" fmla="*/ 365 h 722"/>
                <a:gd name="T70" fmla="*/ 273 w 553"/>
                <a:gd name="T71" fmla="*/ 372 h 722"/>
                <a:gd name="T72" fmla="*/ 271 w 553"/>
                <a:gd name="T73" fmla="*/ 386 h 722"/>
                <a:gd name="T74" fmla="*/ 190 w 553"/>
                <a:gd name="T75" fmla="*/ 601 h 722"/>
                <a:gd name="T76" fmla="*/ 178 w 553"/>
                <a:gd name="T77" fmla="*/ 599 h 722"/>
                <a:gd name="T78" fmla="*/ 128 w 553"/>
                <a:gd name="T79" fmla="*/ 545 h 722"/>
                <a:gd name="T80" fmla="*/ 136 w 553"/>
                <a:gd name="T81" fmla="*/ 533 h 722"/>
                <a:gd name="T82" fmla="*/ 149 w 553"/>
                <a:gd name="T83" fmla="*/ 535 h 722"/>
                <a:gd name="T84" fmla="*/ 258 w 553"/>
                <a:gd name="T85" fmla="*/ 502 h 722"/>
                <a:gd name="T86" fmla="*/ 271 w 553"/>
                <a:gd name="T87" fmla="*/ 505 h 722"/>
                <a:gd name="T88" fmla="*/ 273 w 553"/>
                <a:gd name="T89" fmla="*/ 518 h 722"/>
                <a:gd name="T90" fmla="*/ 357 w 553"/>
                <a:gd name="T91" fmla="*/ 3 h 722"/>
                <a:gd name="T92" fmla="*/ 12 w 553"/>
                <a:gd name="T93" fmla="*/ 0 h 722"/>
                <a:gd name="T94" fmla="*/ 1 w 553"/>
                <a:gd name="T95" fmla="*/ 7 h 722"/>
                <a:gd name="T96" fmla="*/ 1 w 553"/>
                <a:gd name="T97" fmla="*/ 715 h 722"/>
                <a:gd name="T98" fmla="*/ 12 w 553"/>
                <a:gd name="T99" fmla="*/ 722 h 722"/>
                <a:gd name="T100" fmla="*/ 550 w 553"/>
                <a:gd name="T101" fmla="*/ 719 h 722"/>
                <a:gd name="T102" fmla="*/ 553 w 553"/>
                <a:gd name="T103" fmla="*/ 205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53" h="722">
                  <a:moveTo>
                    <a:pt x="349" y="205"/>
                  </a:moveTo>
                  <a:lnTo>
                    <a:pt x="349" y="12"/>
                  </a:lnTo>
                  <a:lnTo>
                    <a:pt x="542" y="205"/>
                  </a:lnTo>
                  <a:lnTo>
                    <a:pt x="349" y="205"/>
                  </a:lnTo>
                  <a:close/>
                  <a:moveTo>
                    <a:pt x="444" y="313"/>
                  </a:moveTo>
                  <a:lnTo>
                    <a:pt x="323" y="313"/>
                  </a:lnTo>
                  <a:lnTo>
                    <a:pt x="318" y="312"/>
                  </a:lnTo>
                  <a:lnTo>
                    <a:pt x="315" y="310"/>
                  </a:lnTo>
                  <a:lnTo>
                    <a:pt x="312" y="306"/>
                  </a:lnTo>
                  <a:lnTo>
                    <a:pt x="311" y="301"/>
                  </a:lnTo>
                  <a:lnTo>
                    <a:pt x="312" y="297"/>
                  </a:lnTo>
                  <a:lnTo>
                    <a:pt x="315" y="293"/>
                  </a:lnTo>
                  <a:lnTo>
                    <a:pt x="318" y="290"/>
                  </a:lnTo>
                  <a:lnTo>
                    <a:pt x="323" y="289"/>
                  </a:lnTo>
                  <a:lnTo>
                    <a:pt x="444" y="289"/>
                  </a:lnTo>
                  <a:lnTo>
                    <a:pt x="449" y="290"/>
                  </a:lnTo>
                  <a:lnTo>
                    <a:pt x="452" y="293"/>
                  </a:lnTo>
                  <a:lnTo>
                    <a:pt x="455" y="297"/>
                  </a:lnTo>
                  <a:lnTo>
                    <a:pt x="456" y="301"/>
                  </a:lnTo>
                  <a:lnTo>
                    <a:pt x="455" y="306"/>
                  </a:lnTo>
                  <a:lnTo>
                    <a:pt x="452" y="310"/>
                  </a:lnTo>
                  <a:lnTo>
                    <a:pt x="449" y="312"/>
                  </a:lnTo>
                  <a:lnTo>
                    <a:pt x="444" y="313"/>
                  </a:lnTo>
                  <a:close/>
                  <a:moveTo>
                    <a:pt x="444" y="433"/>
                  </a:moveTo>
                  <a:lnTo>
                    <a:pt x="323" y="433"/>
                  </a:lnTo>
                  <a:lnTo>
                    <a:pt x="318" y="432"/>
                  </a:lnTo>
                  <a:lnTo>
                    <a:pt x="315" y="430"/>
                  </a:lnTo>
                  <a:lnTo>
                    <a:pt x="312" y="426"/>
                  </a:lnTo>
                  <a:lnTo>
                    <a:pt x="311" y="421"/>
                  </a:lnTo>
                  <a:lnTo>
                    <a:pt x="312" y="417"/>
                  </a:lnTo>
                  <a:lnTo>
                    <a:pt x="315" y="413"/>
                  </a:lnTo>
                  <a:lnTo>
                    <a:pt x="318" y="410"/>
                  </a:lnTo>
                  <a:lnTo>
                    <a:pt x="323" y="409"/>
                  </a:lnTo>
                  <a:lnTo>
                    <a:pt x="444" y="409"/>
                  </a:lnTo>
                  <a:lnTo>
                    <a:pt x="449" y="410"/>
                  </a:lnTo>
                  <a:lnTo>
                    <a:pt x="452" y="413"/>
                  </a:lnTo>
                  <a:lnTo>
                    <a:pt x="455" y="417"/>
                  </a:lnTo>
                  <a:lnTo>
                    <a:pt x="456" y="421"/>
                  </a:lnTo>
                  <a:lnTo>
                    <a:pt x="455" y="426"/>
                  </a:lnTo>
                  <a:lnTo>
                    <a:pt x="452" y="430"/>
                  </a:lnTo>
                  <a:lnTo>
                    <a:pt x="449" y="432"/>
                  </a:lnTo>
                  <a:lnTo>
                    <a:pt x="444" y="433"/>
                  </a:lnTo>
                  <a:close/>
                  <a:moveTo>
                    <a:pt x="444" y="578"/>
                  </a:moveTo>
                  <a:lnTo>
                    <a:pt x="323" y="578"/>
                  </a:lnTo>
                  <a:lnTo>
                    <a:pt x="318" y="577"/>
                  </a:lnTo>
                  <a:lnTo>
                    <a:pt x="315" y="574"/>
                  </a:lnTo>
                  <a:lnTo>
                    <a:pt x="312" y="571"/>
                  </a:lnTo>
                  <a:lnTo>
                    <a:pt x="311" y="566"/>
                  </a:lnTo>
                  <a:lnTo>
                    <a:pt x="312" y="561"/>
                  </a:lnTo>
                  <a:lnTo>
                    <a:pt x="315" y="558"/>
                  </a:lnTo>
                  <a:lnTo>
                    <a:pt x="318" y="555"/>
                  </a:lnTo>
                  <a:lnTo>
                    <a:pt x="323" y="554"/>
                  </a:lnTo>
                  <a:lnTo>
                    <a:pt x="444" y="554"/>
                  </a:lnTo>
                  <a:lnTo>
                    <a:pt x="449" y="555"/>
                  </a:lnTo>
                  <a:lnTo>
                    <a:pt x="452" y="558"/>
                  </a:lnTo>
                  <a:lnTo>
                    <a:pt x="455" y="561"/>
                  </a:lnTo>
                  <a:lnTo>
                    <a:pt x="456" y="566"/>
                  </a:lnTo>
                  <a:lnTo>
                    <a:pt x="455" y="571"/>
                  </a:lnTo>
                  <a:lnTo>
                    <a:pt x="452" y="574"/>
                  </a:lnTo>
                  <a:lnTo>
                    <a:pt x="449" y="577"/>
                  </a:lnTo>
                  <a:lnTo>
                    <a:pt x="444" y="578"/>
                  </a:lnTo>
                  <a:close/>
                  <a:moveTo>
                    <a:pt x="271" y="249"/>
                  </a:moveTo>
                  <a:lnTo>
                    <a:pt x="194" y="325"/>
                  </a:lnTo>
                  <a:lnTo>
                    <a:pt x="190" y="327"/>
                  </a:lnTo>
                  <a:lnTo>
                    <a:pt x="186" y="328"/>
                  </a:lnTo>
                  <a:lnTo>
                    <a:pt x="181" y="327"/>
                  </a:lnTo>
                  <a:lnTo>
                    <a:pt x="178" y="325"/>
                  </a:lnTo>
                  <a:lnTo>
                    <a:pt x="132" y="280"/>
                  </a:lnTo>
                  <a:lnTo>
                    <a:pt x="129" y="275"/>
                  </a:lnTo>
                  <a:lnTo>
                    <a:pt x="128" y="270"/>
                  </a:lnTo>
                  <a:lnTo>
                    <a:pt x="129" y="266"/>
                  </a:lnTo>
                  <a:lnTo>
                    <a:pt x="132" y="262"/>
                  </a:lnTo>
                  <a:lnTo>
                    <a:pt x="136" y="260"/>
                  </a:lnTo>
                  <a:lnTo>
                    <a:pt x="140" y="259"/>
                  </a:lnTo>
                  <a:lnTo>
                    <a:pt x="145" y="260"/>
                  </a:lnTo>
                  <a:lnTo>
                    <a:pt x="149" y="262"/>
                  </a:lnTo>
                  <a:lnTo>
                    <a:pt x="186" y="299"/>
                  </a:lnTo>
                  <a:lnTo>
                    <a:pt x="253" y="232"/>
                  </a:lnTo>
                  <a:lnTo>
                    <a:pt x="258" y="230"/>
                  </a:lnTo>
                  <a:lnTo>
                    <a:pt x="262" y="229"/>
                  </a:lnTo>
                  <a:lnTo>
                    <a:pt x="267" y="230"/>
                  </a:lnTo>
                  <a:lnTo>
                    <a:pt x="271" y="232"/>
                  </a:lnTo>
                  <a:lnTo>
                    <a:pt x="273" y="236"/>
                  </a:lnTo>
                  <a:lnTo>
                    <a:pt x="274" y="240"/>
                  </a:lnTo>
                  <a:lnTo>
                    <a:pt x="273" y="245"/>
                  </a:lnTo>
                  <a:lnTo>
                    <a:pt x="271" y="249"/>
                  </a:lnTo>
                  <a:close/>
                  <a:moveTo>
                    <a:pt x="271" y="386"/>
                  </a:moveTo>
                  <a:lnTo>
                    <a:pt x="194" y="461"/>
                  </a:lnTo>
                  <a:lnTo>
                    <a:pt x="190" y="464"/>
                  </a:lnTo>
                  <a:lnTo>
                    <a:pt x="186" y="465"/>
                  </a:lnTo>
                  <a:lnTo>
                    <a:pt x="181" y="464"/>
                  </a:lnTo>
                  <a:lnTo>
                    <a:pt x="178" y="461"/>
                  </a:lnTo>
                  <a:lnTo>
                    <a:pt x="132" y="415"/>
                  </a:lnTo>
                  <a:lnTo>
                    <a:pt x="129" y="411"/>
                  </a:lnTo>
                  <a:lnTo>
                    <a:pt x="128" y="407"/>
                  </a:lnTo>
                  <a:lnTo>
                    <a:pt x="129" y="403"/>
                  </a:lnTo>
                  <a:lnTo>
                    <a:pt x="132" y="399"/>
                  </a:lnTo>
                  <a:lnTo>
                    <a:pt x="136" y="396"/>
                  </a:lnTo>
                  <a:lnTo>
                    <a:pt x="140" y="395"/>
                  </a:lnTo>
                  <a:lnTo>
                    <a:pt x="145" y="396"/>
                  </a:lnTo>
                  <a:lnTo>
                    <a:pt x="149" y="399"/>
                  </a:lnTo>
                  <a:lnTo>
                    <a:pt x="186" y="436"/>
                  </a:lnTo>
                  <a:lnTo>
                    <a:pt x="253" y="368"/>
                  </a:lnTo>
                  <a:lnTo>
                    <a:pt x="258" y="365"/>
                  </a:lnTo>
                  <a:lnTo>
                    <a:pt x="262" y="365"/>
                  </a:lnTo>
                  <a:lnTo>
                    <a:pt x="267" y="365"/>
                  </a:lnTo>
                  <a:lnTo>
                    <a:pt x="271" y="368"/>
                  </a:lnTo>
                  <a:lnTo>
                    <a:pt x="273" y="372"/>
                  </a:lnTo>
                  <a:lnTo>
                    <a:pt x="274" y="376"/>
                  </a:lnTo>
                  <a:lnTo>
                    <a:pt x="273" y="381"/>
                  </a:lnTo>
                  <a:lnTo>
                    <a:pt x="271" y="386"/>
                  </a:lnTo>
                  <a:close/>
                  <a:moveTo>
                    <a:pt x="271" y="522"/>
                  </a:moveTo>
                  <a:lnTo>
                    <a:pt x="194" y="599"/>
                  </a:lnTo>
                  <a:lnTo>
                    <a:pt x="190" y="601"/>
                  </a:lnTo>
                  <a:lnTo>
                    <a:pt x="186" y="602"/>
                  </a:lnTo>
                  <a:lnTo>
                    <a:pt x="181" y="601"/>
                  </a:lnTo>
                  <a:lnTo>
                    <a:pt x="178" y="599"/>
                  </a:lnTo>
                  <a:lnTo>
                    <a:pt x="132" y="553"/>
                  </a:lnTo>
                  <a:lnTo>
                    <a:pt x="129" y="549"/>
                  </a:lnTo>
                  <a:lnTo>
                    <a:pt x="128" y="545"/>
                  </a:lnTo>
                  <a:lnTo>
                    <a:pt x="129" y="540"/>
                  </a:lnTo>
                  <a:lnTo>
                    <a:pt x="132" y="535"/>
                  </a:lnTo>
                  <a:lnTo>
                    <a:pt x="136" y="533"/>
                  </a:lnTo>
                  <a:lnTo>
                    <a:pt x="140" y="532"/>
                  </a:lnTo>
                  <a:lnTo>
                    <a:pt x="145" y="533"/>
                  </a:lnTo>
                  <a:lnTo>
                    <a:pt x="149" y="535"/>
                  </a:lnTo>
                  <a:lnTo>
                    <a:pt x="186" y="572"/>
                  </a:lnTo>
                  <a:lnTo>
                    <a:pt x="253" y="505"/>
                  </a:lnTo>
                  <a:lnTo>
                    <a:pt x="258" y="502"/>
                  </a:lnTo>
                  <a:lnTo>
                    <a:pt x="262" y="501"/>
                  </a:lnTo>
                  <a:lnTo>
                    <a:pt x="267" y="502"/>
                  </a:lnTo>
                  <a:lnTo>
                    <a:pt x="271" y="505"/>
                  </a:lnTo>
                  <a:lnTo>
                    <a:pt x="273" y="509"/>
                  </a:lnTo>
                  <a:lnTo>
                    <a:pt x="274" y="513"/>
                  </a:lnTo>
                  <a:lnTo>
                    <a:pt x="273" y="518"/>
                  </a:lnTo>
                  <a:lnTo>
                    <a:pt x="271" y="522"/>
                  </a:lnTo>
                  <a:close/>
                  <a:moveTo>
                    <a:pt x="550" y="196"/>
                  </a:moveTo>
                  <a:lnTo>
                    <a:pt x="357" y="3"/>
                  </a:lnTo>
                  <a:lnTo>
                    <a:pt x="353" y="1"/>
                  </a:lnTo>
                  <a:lnTo>
                    <a:pt x="349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711"/>
                  </a:lnTo>
                  <a:lnTo>
                    <a:pt x="1" y="715"/>
                  </a:lnTo>
                  <a:lnTo>
                    <a:pt x="4" y="719"/>
                  </a:lnTo>
                  <a:lnTo>
                    <a:pt x="7" y="721"/>
                  </a:lnTo>
                  <a:lnTo>
                    <a:pt x="12" y="722"/>
                  </a:lnTo>
                  <a:lnTo>
                    <a:pt x="542" y="722"/>
                  </a:lnTo>
                  <a:lnTo>
                    <a:pt x="546" y="721"/>
                  </a:lnTo>
                  <a:lnTo>
                    <a:pt x="550" y="719"/>
                  </a:lnTo>
                  <a:lnTo>
                    <a:pt x="552" y="715"/>
                  </a:lnTo>
                  <a:lnTo>
                    <a:pt x="553" y="711"/>
                  </a:lnTo>
                  <a:lnTo>
                    <a:pt x="553" y="205"/>
                  </a:lnTo>
                  <a:lnTo>
                    <a:pt x="552" y="200"/>
                  </a:lnTo>
                  <a:lnTo>
                    <a:pt x="550" y="1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44B2224-43DB-F70F-2672-60742A2BF45B}"/>
              </a:ext>
            </a:extLst>
          </p:cNvPr>
          <p:cNvSpPr/>
          <p:nvPr/>
        </p:nvSpPr>
        <p:spPr>
          <a:xfrm>
            <a:off x="5449814" y="5178219"/>
            <a:ext cx="3460429" cy="984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 marL="228600" indent="-228600">
              <a:lnSpc>
                <a:spcPct val="120000"/>
              </a:lnSpc>
              <a:buFont typeface="+mj-lt"/>
              <a:buAutoNum type="arabicPeriod"/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 dolor sic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900" kern="1400" spc="50" dirty="0" err="1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cosectetur</a:t>
            </a:r>
            <a:r>
              <a:rPr lang="es-ES" sz="900" kern="1400" spc="50" dirty="0">
                <a:solidFill>
                  <a:schemeClr val="bg1"/>
                </a:solidFill>
                <a:latin typeface="Montserrat" pitchFamily="2" charset="77"/>
                <a:cs typeface="Helvetica Light"/>
                <a:sym typeface="Roboto Light"/>
              </a:rPr>
              <a:t>.</a:t>
            </a: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  <a:p>
            <a:pPr>
              <a:lnSpc>
                <a:spcPct val="120000"/>
              </a:lnSpc>
              <a:defRPr sz="4000" b="0">
                <a:solidFill>
                  <a:srgbClr val="2C2E3C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900" dirty="0">
              <a:solidFill>
                <a:schemeClr val="bg1"/>
              </a:solidFill>
              <a:latin typeface="Montserrat" pitchFamily="2" charset="77"/>
              <a:cs typeface="Helvetica Light"/>
            </a:endParaRPr>
          </a:p>
        </p:txBody>
      </p:sp>
      <p:sp>
        <p:nvSpPr>
          <p:cNvPr id="42" name="Freeform 950">
            <a:extLst>
              <a:ext uri="{FF2B5EF4-FFF2-40B4-BE49-F238E27FC236}">
                <a16:creationId xmlns:a16="http://schemas.microsoft.com/office/drawing/2014/main" id="{40067C6F-7333-4424-87A8-20A0EBC33CE8}"/>
              </a:ext>
            </a:extLst>
          </p:cNvPr>
          <p:cNvSpPr>
            <a:spLocks noEditPoints="1"/>
          </p:cNvSpPr>
          <p:nvPr/>
        </p:nvSpPr>
        <p:spPr bwMode="auto">
          <a:xfrm>
            <a:off x="534450" y="5166607"/>
            <a:ext cx="266180" cy="344693"/>
          </a:xfrm>
          <a:custGeom>
            <a:avLst/>
            <a:gdLst>
              <a:gd name="T0" fmla="*/ 542 w 553"/>
              <a:gd name="T1" fmla="*/ 205 h 722"/>
              <a:gd name="T2" fmla="*/ 323 w 553"/>
              <a:gd name="T3" fmla="*/ 313 h 722"/>
              <a:gd name="T4" fmla="*/ 312 w 553"/>
              <a:gd name="T5" fmla="*/ 306 h 722"/>
              <a:gd name="T6" fmla="*/ 315 w 553"/>
              <a:gd name="T7" fmla="*/ 293 h 722"/>
              <a:gd name="T8" fmla="*/ 444 w 553"/>
              <a:gd name="T9" fmla="*/ 289 h 722"/>
              <a:gd name="T10" fmla="*/ 455 w 553"/>
              <a:gd name="T11" fmla="*/ 297 h 722"/>
              <a:gd name="T12" fmla="*/ 452 w 553"/>
              <a:gd name="T13" fmla="*/ 310 h 722"/>
              <a:gd name="T14" fmla="*/ 444 w 553"/>
              <a:gd name="T15" fmla="*/ 433 h 722"/>
              <a:gd name="T16" fmla="*/ 315 w 553"/>
              <a:gd name="T17" fmla="*/ 430 h 722"/>
              <a:gd name="T18" fmla="*/ 312 w 553"/>
              <a:gd name="T19" fmla="*/ 417 h 722"/>
              <a:gd name="T20" fmla="*/ 323 w 553"/>
              <a:gd name="T21" fmla="*/ 409 h 722"/>
              <a:gd name="T22" fmla="*/ 452 w 553"/>
              <a:gd name="T23" fmla="*/ 413 h 722"/>
              <a:gd name="T24" fmla="*/ 455 w 553"/>
              <a:gd name="T25" fmla="*/ 426 h 722"/>
              <a:gd name="T26" fmla="*/ 444 w 553"/>
              <a:gd name="T27" fmla="*/ 433 h 722"/>
              <a:gd name="T28" fmla="*/ 318 w 553"/>
              <a:gd name="T29" fmla="*/ 577 h 722"/>
              <a:gd name="T30" fmla="*/ 311 w 553"/>
              <a:gd name="T31" fmla="*/ 566 h 722"/>
              <a:gd name="T32" fmla="*/ 318 w 553"/>
              <a:gd name="T33" fmla="*/ 555 h 722"/>
              <a:gd name="T34" fmla="*/ 449 w 553"/>
              <a:gd name="T35" fmla="*/ 555 h 722"/>
              <a:gd name="T36" fmla="*/ 456 w 553"/>
              <a:gd name="T37" fmla="*/ 566 h 722"/>
              <a:gd name="T38" fmla="*/ 449 w 553"/>
              <a:gd name="T39" fmla="*/ 577 h 722"/>
              <a:gd name="T40" fmla="*/ 194 w 553"/>
              <a:gd name="T41" fmla="*/ 325 h 722"/>
              <a:gd name="T42" fmla="*/ 181 w 553"/>
              <a:gd name="T43" fmla="*/ 327 h 722"/>
              <a:gd name="T44" fmla="*/ 129 w 553"/>
              <a:gd name="T45" fmla="*/ 275 h 722"/>
              <a:gd name="T46" fmla="*/ 132 w 553"/>
              <a:gd name="T47" fmla="*/ 262 h 722"/>
              <a:gd name="T48" fmla="*/ 145 w 553"/>
              <a:gd name="T49" fmla="*/ 260 h 722"/>
              <a:gd name="T50" fmla="*/ 253 w 553"/>
              <a:gd name="T51" fmla="*/ 232 h 722"/>
              <a:gd name="T52" fmla="*/ 267 w 553"/>
              <a:gd name="T53" fmla="*/ 230 h 722"/>
              <a:gd name="T54" fmla="*/ 274 w 553"/>
              <a:gd name="T55" fmla="*/ 240 h 722"/>
              <a:gd name="T56" fmla="*/ 271 w 553"/>
              <a:gd name="T57" fmla="*/ 386 h 722"/>
              <a:gd name="T58" fmla="*/ 186 w 553"/>
              <a:gd name="T59" fmla="*/ 465 h 722"/>
              <a:gd name="T60" fmla="*/ 132 w 553"/>
              <a:gd name="T61" fmla="*/ 415 h 722"/>
              <a:gd name="T62" fmla="*/ 129 w 553"/>
              <a:gd name="T63" fmla="*/ 403 h 722"/>
              <a:gd name="T64" fmla="*/ 140 w 553"/>
              <a:gd name="T65" fmla="*/ 395 h 722"/>
              <a:gd name="T66" fmla="*/ 186 w 553"/>
              <a:gd name="T67" fmla="*/ 436 h 722"/>
              <a:gd name="T68" fmla="*/ 262 w 553"/>
              <a:gd name="T69" fmla="*/ 365 h 722"/>
              <a:gd name="T70" fmla="*/ 273 w 553"/>
              <a:gd name="T71" fmla="*/ 372 h 722"/>
              <a:gd name="T72" fmla="*/ 271 w 553"/>
              <a:gd name="T73" fmla="*/ 386 h 722"/>
              <a:gd name="T74" fmla="*/ 190 w 553"/>
              <a:gd name="T75" fmla="*/ 601 h 722"/>
              <a:gd name="T76" fmla="*/ 178 w 553"/>
              <a:gd name="T77" fmla="*/ 599 h 722"/>
              <a:gd name="T78" fmla="*/ 128 w 553"/>
              <a:gd name="T79" fmla="*/ 545 h 722"/>
              <a:gd name="T80" fmla="*/ 136 w 553"/>
              <a:gd name="T81" fmla="*/ 533 h 722"/>
              <a:gd name="T82" fmla="*/ 149 w 553"/>
              <a:gd name="T83" fmla="*/ 535 h 722"/>
              <a:gd name="T84" fmla="*/ 258 w 553"/>
              <a:gd name="T85" fmla="*/ 502 h 722"/>
              <a:gd name="T86" fmla="*/ 271 w 553"/>
              <a:gd name="T87" fmla="*/ 505 h 722"/>
              <a:gd name="T88" fmla="*/ 273 w 553"/>
              <a:gd name="T89" fmla="*/ 518 h 722"/>
              <a:gd name="T90" fmla="*/ 357 w 553"/>
              <a:gd name="T91" fmla="*/ 3 h 722"/>
              <a:gd name="T92" fmla="*/ 12 w 553"/>
              <a:gd name="T93" fmla="*/ 0 h 722"/>
              <a:gd name="T94" fmla="*/ 1 w 553"/>
              <a:gd name="T95" fmla="*/ 7 h 722"/>
              <a:gd name="T96" fmla="*/ 1 w 553"/>
              <a:gd name="T97" fmla="*/ 715 h 722"/>
              <a:gd name="T98" fmla="*/ 12 w 553"/>
              <a:gd name="T99" fmla="*/ 722 h 722"/>
              <a:gd name="T100" fmla="*/ 550 w 553"/>
              <a:gd name="T101" fmla="*/ 719 h 722"/>
              <a:gd name="T102" fmla="*/ 553 w 553"/>
              <a:gd name="T103" fmla="*/ 20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53" h="722">
                <a:moveTo>
                  <a:pt x="349" y="205"/>
                </a:moveTo>
                <a:lnTo>
                  <a:pt x="349" y="12"/>
                </a:lnTo>
                <a:lnTo>
                  <a:pt x="542" y="205"/>
                </a:lnTo>
                <a:lnTo>
                  <a:pt x="349" y="205"/>
                </a:lnTo>
                <a:close/>
                <a:moveTo>
                  <a:pt x="444" y="313"/>
                </a:moveTo>
                <a:lnTo>
                  <a:pt x="323" y="313"/>
                </a:lnTo>
                <a:lnTo>
                  <a:pt x="318" y="312"/>
                </a:lnTo>
                <a:lnTo>
                  <a:pt x="315" y="310"/>
                </a:lnTo>
                <a:lnTo>
                  <a:pt x="312" y="306"/>
                </a:lnTo>
                <a:lnTo>
                  <a:pt x="311" y="301"/>
                </a:lnTo>
                <a:lnTo>
                  <a:pt x="312" y="297"/>
                </a:lnTo>
                <a:lnTo>
                  <a:pt x="315" y="293"/>
                </a:lnTo>
                <a:lnTo>
                  <a:pt x="318" y="290"/>
                </a:lnTo>
                <a:lnTo>
                  <a:pt x="323" y="289"/>
                </a:lnTo>
                <a:lnTo>
                  <a:pt x="444" y="289"/>
                </a:lnTo>
                <a:lnTo>
                  <a:pt x="449" y="290"/>
                </a:lnTo>
                <a:lnTo>
                  <a:pt x="452" y="293"/>
                </a:lnTo>
                <a:lnTo>
                  <a:pt x="455" y="297"/>
                </a:lnTo>
                <a:lnTo>
                  <a:pt x="456" y="301"/>
                </a:lnTo>
                <a:lnTo>
                  <a:pt x="455" y="306"/>
                </a:lnTo>
                <a:lnTo>
                  <a:pt x="452" y="310"/>
                </a:lnTo>
                <a:lnTo>
                  <a:pt x="449" y="312"/>
                </a:lnTo>
                <a:lnTo>
                  <a:pt x="444" y="313"/>
                </a:lnTo>
                <a:close/>
                <a:moveTo>
                  <a:pt x="444" y="433"/>
                </a:moveTo>
                <a:lnTo>
                  <a:pt x="323" y="433"/>
                </a:lnTo>
                <a:lnTo>
                  <a:pt x="318" y="432"/>
                </a:lnTo>
                <a:lnTo>
                  <a:pt x="315" y="430"/>
                </a:lnTo>
                <a:lnTo>
                  <a:pt x="312" y="426"/>
                </a:lnTo>
                <a:lnTo>
                  <a:pt x="311" y="421"/>
                </a:lnTo>
                <a:lnTo>
                  <a:pt x="312" y="417"/>
                </a:lnTo>
                <a:lnTo>
                  <a:pt x="315" y="413"/>
                </a:lnTo>
                <a:lnTo>
                  <a:pt x="318" y="410"/>
                </a:lnTo>
                <a:lnTo>
                  <a:pt x="323" y="409"/>
                </a:lnTo>
                <a:lnTo>
                  <a:pt x="444" y="409"/>
                </a:lnTo>
                <a:lnTo>
                  <a:pt x="449" y="410"/>
                </a:lnTo>
                <a:lnTo>
                  <a:pt x="452" y="413"/>
                </a:lnTo>
                <a:lnTo>
                  <a:pt x="455" y="417"/>
                </a:lnTo>
                <a:lnTo>
                  <a:pt x="456" y="421"/>
                </a:lnTo>
                <a:lnTo>
                  <a:pt x="455" y="426"/>
                </a:lnTo>
                <a:lnTo>
                  <a:pt x="452" y="430"/>
                </a:lnTo>
                <a:lnTo>
                  <a:pt x="449" y="432"/>
                </a:lnTo>
                <a:lnTo>
                  <a:pt x="444" y="433"/>
                </a:lnTo>
                <a:close/>
                <a:moveTo>
                  <a:pt x="444" y="578"/>
                </a:moveTo>
                <a:lnTo>
                  <a:pt x="323" y="578"/>
                </a:lnTo>
                <a:lnTo>
                  <a:pt x="318" y="577"/>
                </a:lnTo>
                <a:lnTo>
                  <a:pt x="315" y="574"/>
                </a:lnTo>
                <a:lnTo>
                  <a:pt x="312" y="571"/>
                </a:lnTo>
                <a:lnTo>
                  <a:pt x="311" y="566"/>
                </a:lnTo>
                <a:lnTo>
                  <a:pt x="312" y="561"/>
                </a:lnTo>
                <a:lnTo>
                  <a:pt x="315" y="558"/>
                </a:lnTo>
                <a:lnTo>
                  <a:pt x="318" y="555"/>
                </a:lnTo>
                <a:lnTo>
                  <a:pt x="323" y="554"/>
                </a:lnTo>
                <a:lnTo>
                  <a:pt x="444" y="554"/>
                </a:lnTo>
                <a:lnTo>
                  <a:pt x="449" y="555"/>
                </a:lnTo>
                <a:lnTo>
                  <a:pt x="452" y="558"/>
                </a:lnTo>
                <a:lnTo>
                  <a:pt x="455" y="561"/>
                </a:lnTo>
                <a:lnTo>
                  <a:pt x="456" y="566"/>
                </a:lnTo>
                <a:lnTo>
                  <a:pt x="455" y="571"/>
                </a:lnTo>
                <a:lnTo>
                  <a:pt x="452" y="574"/>
                </a:lnTo>
                <a:lnTo>
                  <a:pt x="449" y="577"/>
                </a:lnTo>
                <a:lnTo>
                  <a:pt x="444" y="578"/>
                </a:lnTo>
                <a:close/>
                <a:moveTo>
                  <a:pt x="271" y="249"/>
                </a:moveTo>
                <a:lnTo>
                  <a:pt x="194" y="325"/>
                </a:lnTo>
                <a:lnTo>
                  <a:pt x="190" y="327"/>
                </a:lnTo>
                <a:lnTo>
                  <a:pt x="186" y="328"/>
                </a:lnTo>
                <a:lnTo>
                  <a:pt x="181" y="327"/>
                </a:lnTo>
                <a:lnTo>
                  <a:pt x="178" y="325"/>
                </a:lnTo>
                <a:lnTo>
                  <a:pt x="132" y="280"/>
                </a:lnTo>
                <a:lnTo>
                  <a:pt x="129" y="275"/>
                </a:lnTo>
                <a:lnTo>
                  <a:pt x="128" y="270"/>
                </a:lnTo>
                <a:lnTo>
                  <a:pt x="129" y="266"/>
                </a:lnTo>
                <a:lnTo>
                  <a:pt x="132" y="262"/>
                </a:lnTo>
                <a:lnTo>
                  <a:pt x="136" y="260"/>
                </a:lnTo>
                <a:lnTo>
                  <a:pt x="140" y="259"/>
                </a:lnTo>
                <a:lnTo>
                  <a:pt x="145" y="260"/>
                </a:lnTo>
                <a:lnTo>
                  <a:pt x="149" y="262"/>
                </a:lnTo>
                <a:lnTo>
                  <a:pt x="186" y="299"/>
                </a:lnTo>
                <a:lnTo>
                  <a:pt x="253" y="232"/>
                </a:lnTo>
                <a:lnTo>
                  <a:pt x="258" y="230"/>
                </a:lnTo>
                <a:lnTo>
                  <a:pt x="262" y="229"/>
                </a:lnTo>
                <a:lnTo>
                  <a:pt x="267" y="230"/>
                </a:lnTo>
                <a:lnTo>
                  <a:pt x="271" y="232"/>
                </a:lnTo>
                <a:lnTo>
                  <a:pt x="273" y="236"/>
                </a:lnTo>
                <a:lnTo>
                  <a:pt x="274" y="240"/>
                </a:lnTo>
                <a:lnTo>
                  <a:pt x="273" y="245"/>
                </a:lnTo>
                <a:lnTo>
                  <a:pt x="271" y="249"/>
                </a:lnTo>
                <a:close/>
                <a:moveTo>
                  <a:pt x="271" y="386"/>
                </a:moveTo>
                <a:lnTo>
                  <a:pt x="194" y="461"/>
                </a:lnTo>
                <a:lnTo>
                  <a:pt x="190" y="464"/>
                </a:lnTo>
                <a:lnTo>
                  <a:pt x="186" y="465"/>
                </a:lnTo>
                <a:lnTo>
                  <a:pt x="181" y="464"/>
                </a:lnTo>
                <a:lnTo>
                  <a:pt x="178" y="461"/>
                </a:lnTo>
                <a:lnTo>
                  <a:pt x="132" y="415"/>
                </a:lnTo>
                <a:lnTo>
                  <a:pt x="129" y="411"/>
                </a:lnTo>
                <a:lnTo>
                  <a:pt x="128" y="407"/>
                </a:lnTo>
                <a:lnTo>
                  <a:pt x="129" y="403"/>
                </a:lnTo>
                <a:lnTo>
                  <a:pt x="132" y="399"/>
                </a:lnTo>
                <a:lnTo>
                  <a:pt x="136" y="396"/>
                </a:lnTo>
                <a:lnTo>
                  <a:pt x="140" y="395"/>
                </a:lnTo>
                <a:lnTo>
                  <a:pt x="145" y="396"/>
                </a:lnTo>
                <a:lnTo>
                  <a:pt x="149" y="399"/>
                </a:lnTo>
                <a:lnTo>
                  <a:pt x="186" y="436"/>
                </a:lnTo>
                <a:lnTo>
                  <a:pt x="253" y="368"/>
                </a:lnTo>
                <a:lnTo>
                  <a:pt x="258" y="365"/>
                </a:lnTo>
                <a:lnTo>
                  <a:pt x="262" y="365"/>
                </a:lnTo>
                <a:lnTo>
                  <a:pt x="267" y="365"/>
                </a:lnTo>
                <a:lnTo>
                  <a:pt x="271" y="368"/>
                </a:lnTo>
                <a:lnTo>
                  <a:pt x="273" y="372"/>
                </a:lnTo>
                <a:lnTo>
                  <a:pt x="274" y="376"/>
                </a:lnTo>
                <a:lnTo>
                  <a:pt x="273" y="381"/>
                </a:lnTo>
                <a:lnTo>
                  <a:pt x="271" y="386"/>
                </a:lnTo>
                <a:close/>
                <a:moveTo>
                  <a:pt x="271" y="522"/>
                </a:moveTo>
                <a:lnTo>
                  <a:pt x="194" y="599"/>
                </a:lnTo>
                <a:lnTo>
                  <a:pt x="190" y="601"/>
                </a:lnTo>
                <a:lnTo>
                  <a:pt x="186" y="602"/>
                </a:lnTo>
                <a:lnTo>
                  <a:pt x="181" y="601"/>
                </a:lnTo>
                <a:lnTo>
                  <a:pt x="178" y="599"/>
                </a:lnTo>
                <a:lnTo>
                  <a:pt x="132" y="553"/>
                </a:lnTo>
                <a:lnTo>
                  <a:pt x="129" y="549"/>
                </a:lnTo>
                <a:lnTo>
                  <a:pt x="128" y="545"/>
                </a:lnTo>
                <a:lnTo>
                  <a:pt x="129" y="540"/>
                </a:lnTo>
                <a:lnTo>
                  <a:pt x="132" y="535"/>
                </a:lnTo>
                <a:lnTo>
                  <a:pt x="136" y="533"/>
                </a:lnTo>
                <a:lnTo>
                  <a:pt x="140" y="532"/>
                </a:lnTo>
                <a:lnTo>
                  <a:pt x="145" y="533"/>
                </a:lnTo>
                <a:lnTo>
                  <a:pt x="149" y="535"/>
                </a:lnTo>
                <a:lnTo>
                  <a:pt x="186" y="572"/>
                </a:lnTo>
                <a:lnTo>
                  <a:pt x="253" y="505"/>
                </a:lnTo>
                <a:lnTo>
                  <a:pt x="258" y="502"/>
                </a:lnTo>
                <a:lnTo>
                  <a:pt x="262" y="501"/>
                </a:lnTo>
                <a:lnTo>
                  <a:pt x="267" y="502"/>
                </a:lnTo>
                <a:lnTo>
                  <a:pt x="271" y="505"/>
                </a:lnTo>
                <a:lnTo>
                  <a:pt x="273" y="509"/>
                </a:lnTo>
                <a:lnTo>
                  <a:pt x="274" y="513"/>
                </a:lnTo>
                <a:lnTo>
                  <a:pt x="273" y="518"/>
                </a:lnTo>
                <a:lnTo>
                  <a:pt x="271" y="522"/>
                </a:lnTo>
                <a:close/>
                <a:moveTo>
                  <a:pt x="550" y="196"/>
                </a:moveTo>
                <a:lnTo>
                  <a:pt x="357" y="3"/>
                </a:lnTo>
                <a:lnTo>
                  <a:pt x="353" y="1"/>
                </a:lnTo>
                <a:lnTo>
                  <a:pt x="349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711"/>
                </a:lnTo>
                <a:lnTo>
                  <a:pt x="1" y="715"/>
                </a:lnTo>
                <a:lnTo>
                  <a:pt x="4" y="719"/>
                </a:lnTo>
                <a:lnTo>
                  <a:pt x="7" y="721"/>
                </a:lnTo>
                <a:lnTo>
                  <a:pt x="12" y="722"/>
                </a:lnTo>
                <a:lnTo>
                  <a:pt x="542" y="722"/>
                </a:lnTo>
                <a:lnTo>
                  <a:pt x="546" y="721"/>
                </a:lnTo>
                <a:lnTo>
                  <a:pt x="550" y="719"/>
                </a:lnTo>
                <a:lnTo>
                  <a:pt x="552" y="715"/>
                </a:lnTo>
                <a:lnTo>
                  <a:pt x="553" y="711"/>
                </a:lnTo>
                <a:lnTo>
                  <a:pt x="553" y="205"/>
                </a:lnTo>
                <a:lnTo>
                  <a:pt x="552" y="200"/>
                </a:lnTo>
                <a:lnTo>
                  <a:pt x="550" y="1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391">
            <a:extLst>
              <a:ext uri="{FF2B5EF4-FFF2-40B4-BE49-F238E27FC236}">
                <a16:creationId xmlns:a16="http://schemas.microsoft.com/office/drawing/2014/main" id="{D9EFD648-63C5-402B-A178-446B67944BD1}"/>
              </a:ext>
            </a:extLst>
          </p:cNvPr>
          <p:cNvSpPr>
            <a:spLocks noEditPoints="1"/>
          </p:cNvSpPr>
          <p:nvPr/>
        </p:nvSpPr>
        <p:spPr bwMode="auto">
          <a:xfrm>
            <a:off x="497655" y="3982451"/>
            <a:ext cx="330584" cy="330584"/>
          </a:xfrm>
          <a:custGeom>
            <a:avLst/>
            <a:gdLst>
              <a:gd name="T0" fmla="*/ 515 w 903"/>
              <a:gd name="T1" fmla="*/ 619 h 904"/>
              <a:gd name="T2" fmla="*/ 486 w 903"/>
              <a:gd name="T3" fmla="*/ 580 h 904"/>
              <a:gd name="T4" fmla="*/ 488 w 903"/>
              <a:gd name="T5" fmla="*/ 528 h 904"/>
              <a:gd name="T6" fmla="*/ 521 w 903"/>
              <a:gd name="T7" fmla="*/ 491 h 904"/>
              <a:gd name="T8" fmla="*/ 573 w 903"/>
              <a:gd name="T9" fmla="*/ 483 h 904"/>
              <a:gd name="T10" fmla="*/ 616 w 903"/>
              <a:gd name="T11" fmla="*/ 509 h 904"/>
              <a:gd name="T12" fmla="*/ 633 w 903"/>
              <a:gd name="T13" fmla="*/ 557 h 904"/>
              <a:gd name="T14" fmla="*/ 616 w 903"/>
              <a:gd name="T15" fmla="*/ 604 h 904"/>
              <a:gd name="T16" fmla="*/ 573 w 903"/>
              <a:gd name="T17" fmla="*/ 631 h 904"/>
              <a:gd name="T18" fmla="*/ 305 w 903"/>
              <a:gd name="T19" fmla="*/ 617 h 904"/>
              <a:gd name="T20" fmla="*/ 288 w 903"/>
              <a:gd name="T21" fmla="*/ 608 h 904"/>
              <a:gd name="T22" fmla="*/ 592 w 903"/>
              <a:gd name="T23" fmla="*/ 290 h 904"/>
              <a:gd name="T24" fmla="*/ 610 w 903"/>
              <a:gd name="T25" fmla="*/ 289 h 904"/>
              <a:gd name="T26" fmla="*/ 617 w 903"/>
              <a:gd name="T27" fmla="*/ 307 h 904"/>
              <a:gd name="T28" fmla="*/ 275 w 903"/>
              <a:gd name="T29" fmla="*/ 324 h 904"/>
              <a:gd name="T30" fmla="*/ 305 w 903"/>
              <a:gd name="T31" fmla="*/ 284 h 904"/>
              <a:gd name="T32" fmla="*/ 354 w 903"/>
              <a:gd name="T33" fmla="*/ 272 h 904"/>
              <a:gd name="T34" fmla="*/ 400 w 903"/>
              <a:gd name="T35" fmla="*/ 293 h 904"/>
              <a:gd name="T36" fmla="*/ 422 w 903"/>
              <a:gd name="T37" fmla="*/ 338 h 904"/>
              <a:gd name="T38" fmla="*/ 409 w 903"/>
              <a:gd name="T39" fmla="*/ 389 h 904"/>
              <a:gd name="T40" fmla="*/ 369 w 903"/>
              <a:gd name="T41" fmla="*/ 418 h 904"/>
              <a:gd name="T42" fmla="*/ 318 w 903"/>
              <a:gd name="T43" fmla="*/ 416 h 904"/>
              <a:gd name="T44" fmla="*/ 280 w 903"/>
              <a:gd name="T45" fmla="*/ 382 h 904"/>
              <a:gd name="T46" fmla="*/ 903 w 903"/>
              <a:gd name="T47" fmla="*/ 452 h 904"/>
              <a:gd name="T48" fmla="*/ 866 w 903"/>
              <a:gd name="T49" fmla="*/ 378 h 904"/>
              <a:gd name="T50" fmla="*/ 875 w 903"/>
              <a:gd name="T51" fmla="*/ 303 h 904"/>
              <a:gd name="T52" fmla="*/ 829 w 903"/>
              <a:gd name="T53" fmla="*/ 234 h 904"/>
              <a:gd name="T54" fmla="*/ 795 w 903"/>
              <a:gd name="T55" fmla="*/ 175 h 904"/>
              <a:gd name="T56" fmla="*/ 750 w 903"/>
              <a:gd name="T57" fmla="*/ 116 h 904"/>
              <a:gd name="T58" fmla="*/ 680 w 903"/>
              <a:gd name="T59" fmla="*/ 110 h 904"/>
              <a:gd name="T60" fmla="*/ 636 w 903"/>
              <a:gd name="T61" fmla="*/ 40 h 904"/>
              <a:gd name="T62" fmla="*/ 552 w 903"/>
              <a:gd name="T63" fmla="*/ 36 h 904"/>
              <a:gd name="T64" fmla="*/ 488 w 903"/>
              <a:gd name="T65" fmla="*/ 8 h 904"/>
              <a:gd name="T66" fmla="*/ 404 w 903"/>
              <a:gd name="T67" fmla="*/ 13 h 904"/>
              <a:gd name="T68" fmla="*/ 340 w 903"/>
              <a:gd name="T69" fmla="*/ 32 h 904"/>
              <a:gd name="T70" fmla="*/ 257 w 903"/>
              <a:gd name="T71" fmla="*/ 47 h 904"/>
              <a:gd name="T72" fmla="*/ 210 w 903"/>
              <a:gd name="T73" fmla="*/ 107 h 904"/>
              <a:gd name="T74" fmla="*/ 146 w 903"/>
              <a:gd name="T75" fmla="*/ 121 h 904"/>
              <a:gd name="T76" fmla="*/ 106 w 903"/>
              <a:gd name="T77" fmla="*/ 187 h 904"/>
              <a:gd name="T78" fmla="*/ 64 w 903"/>
              <a:gd name="T79" fmla="*/ 241 h 904"/>
              <a:gd name="T80" fmla="*/ 28 w 903"/>
              <a:gd name="T81" fmla="*/ 316 h 904"/>
              <a:gd name="T82" fmla="*/ 29 w 903"/>
              <a:gd name="T83" fmla="*/ 386 h 904"/>
              <a:gd name="T84" fmla="*/ 1 w 903"/>
              <a:gd name="T85" fmla="*/ 464 h 904"/>
              <a:gd name="T86" fmla="*/ 48 w 903"/>
              <a:gd name="T87" fmla="*/ 531 h 904"/>
              <a:gd name="T88" fmla="*/ 30 w 903"/>
              <a:gd name="T89" fmla="*/ 613 h 904"/>
              <a:gd name="T90" fmla="*/ 86 w 903"/>
              <a:gd name="T91" fmla="*/ 674 h 904"/>
              <a:gd name="T92" fmla="*/ 113 w 903"/>
              <a:gd name="T93" fmla="*/ 740 h 904"/>
              <a:gd name="T94" fmla="*/ 162 w 903"/>
              <a:gd name="T95" fmla="*/ 791 h 904"/>
              <a:gd name="T96" fmla="*/ 225 w 903"/>
              <a:gd name="T97" fmla="*/ 806 h 904"/>
              <a:gd name="T98" fmla="*/ 279 w 903"/>
              <a:gd name="T99" fmla="*/ 869 h 904"/>
              <a:gd name="T100" fmla="*/ 362 w 903"/>
              <a:gd name="T101" fmla="*/ 862 h 904"/>
              <a:gd name="T102" fmla="*/ 427 w 903"/>
              <a:gd name="T103" fmla="*/ 900 h 904"/>
              <a:gd name="T104" fmla="*/ 510 w 903"/>
              <a:gd name="T105" fmla="*/ 883 h 904"/>
              <a:gd name="T106" fmla="*/ 576 w 903"/>
              <a:gd name="T107" fmla="*/ 875 h 904"/>
              <a:gd name="T108" fmla="*/ 655 w 903"/>
              <a:gd name="T109" fmla="*/ 848 h 904"/>
              <a:gd name="T110" fmla="*/ 707 w 903"/>
              <a:gd name="T111" fmla="*/ 797 h 904"/>
              <a:gd name="T112" fmla="*/ 765 w 903"/>
              <a:gd name="T113" fmla="*/ 777 h 904"/>
              <a:gd name="T114" fmla="*/ 798 w 903"/>
              <a:gd name="T115" fmla="*/ 704 h 904"/>
              <a:gd name="T116" fmla="*/ 848 w 903"/>
              <a:gd name="T117" fmla="*/ 655 h 904"/>
              <a:gd name="T118" fmla="*/ 875 w 903"/>
              <a:gd name="T119" fmla="*/ 575 h 904"/>
              <a:gd name="T120" fmla="*/ 883 w 903"/>
              <a:gd name="T121" fmla="*/ 5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03" h="904">
                <a:moveTo>
                  <a:pt x="558" y="632"/>
                </a:moveTo>
                <a:lnTo>
                  <a:pt x="549" y="632"/>
                </a:lnTo>
                <a:lnTo>
                  <a:pt x="542" y="631"/>
                </a:lnTo>
                <a:lnTo>
                  <a:pt x="535" y="629"/>
                </a:lnTo>
                <a:lnTo>
                  <a:pt x="528" y="627"/>
                </a:lnTo>
                <a:lnTo>
                  <a:pt x="521" y="624"/>
                </a:lnTo>
                <a:lnTo>
                  <a:pt x="515" y="619"/>
                </a:lnTo>
                <a:lnTo>
                  <a:pt x="510" y="615"/>
                </a:lnTo>
                <a:lnTo>
                  <a:pt x="504" y="610"/>
                </a:lnTo>
                <a:lnTo>
                  <a:pt x="499" y="604"/>
                </a:lnTo>
                <a:lnTo>
                  <a:pt x="495" y="599"/>
                </a:lnTo>
                <a:lnTo>
                  <a:pt x="491" y="593"/>
                </a:lnTo>
                <a:lnTo>
                  <a:pt x="488" y="586"/>
                </a:lnTo>
                <a:lnTo>
                  <a:pt x="486" y="580"/>
                </a:lnTo>
                <a:lnTo>
                  <a:pt x="484" y="572"/>
                </a:lnTo>
                <a:lnTo>
                  <a:pt x="483" y="565"/>
                </a:lnTo>
                <a:lnTo>
                  <a:pt x="482" y="557"/>
                </a:lnTo>
                <a:lnTo>
                  <a:pt x="483" y="550"/>
                </a:lnTo>
                <a:lnTo>
                  <a:pt x="484" y="542"/>
                </a:lnTo>
                <a:lnTo>
                  <a:pt x="486" y="535"/>
                </a:lnTo>
                <a:lnTo>
                  <a:pt x="488" y="528"/>
                </a:lnTo>
                <a:lnTo>
                  <a:pt x="491" y="521"/>
                </a:lnTo>
                <a:lnTo>
                  <a:pt x="495" y="515"/>
                </a:lnTo>
                <a:lnTo>
                  <a:pt x="499" y="509"/>
                </a:lnTo>
                <a:lnTo>
                  <a:pt x="504" y="504"/>
                </a:lnTo>
                <a:lnTo>
                  <a:pt x="510" y="499"/>
                </a:lnTo>
                <a:lnTo>
                  <a:pt x="515" y="495"/>
                </a:lnTo>
                <a:lnTo>
                  <a:pt x="521" y="491"/>
                </a:lnTo>
                <a:lnTo>
                  <a:pt x="528" y="487"/>
                </a:lnTo>
                <a:lnTo>
                  <a:pt x="535" y="485"/>
                </a:lnTo>
                <a:lnTo>
                  <a:pt x="542" y="483"/>
                </a:lnTo>
                <a:lnTo>
                  <a:pt x="549" y="482"/>
                </a:lnTo>
                <a:lnTo>
                  <a:pt x="558" y="482"/>
                </a:lnTo>
                <a:lnTo>
                  <a:pt x="565" y="482"/>
                </a:lnTo>
                <a:lnTo>
                  <a:pt x="573" y="483"/>
                </a:lnTo>
                <a:lnTo>
                  <a:pt x="579" y="485"/>
                </a:lnTo>
                <a:lnTo>
                  <a:pt x="587" y="487"/>
                </a:lnTo>
                <a:lnTo>
                  <a:pt x="593" y="491"/>
                </a:lnTo>
                <a:lnTo>
                  <a:pt x="600" y="495"/>
                </a:lnTo>
                <a:lnTo>
                  <a:pt x="605" y="499"/>
                </a:lnTo>
                <a:lnTo>
                  <a:pt x="610" y="504"/>
                </a:lnTo>
                <a:lnTo>
                  <a:pt x="616" y="509"/>
                </a:lnTo>
                <a:lnTo>
                  <a:pt x="620" y="515"/>
                </a:lnTo>
                <a:lnTo>
                  <a:pt x="623" y="521"/>
                </a:lnTo>
                <a:lnTo>
                  <a:pt x="626" y="528"/>
                </a:lnTo>
                <a:lnTo>
                  <a:pt x="630" y="535"/>
                </a:lnTo>
                <a:lnTo>
                  <a:pt x="631" y="542"/>
                </a:lnTo>
                <a:lnTo>
                  <a:pt x="632" y="550"/>
                </a:lnTo>
                <a:lnTo>
                  <a:pt x="633" y="557"/>
                </a:lnTo>
                <a:lnTo>
                  <a:pt x="632" y="565"/>
                </a:lnTo>
                <a:lnTo>
                  <a:pt x="631" y="572"/>
                </a:lnTo>
                <a:lnTo>
                  <a:pt x="630" y="580"/>
                </a:lnTo>
                <a:lnTo>
                  <a:pt x="626" y="586"/>
                </a:lnTo>
                <a:lnTo>
                  <a:pt x="623" y="593"/>
                </a:lnTo>
                <a:lnTo>
                  <a:pt x="620" y="599"/>
                </a:lnTo>
                <a:lnTo>
                  <a:pt x="616" y="604"/>
                </a:lnTo>
                <a:lnTo>
                  <a:pt x="610" y="610"/>
                </a:lnTo>
                <a:lnTo>
                  <a:pt x="605" y="615"/>
                </a:lnTo>
                <a:lnTo>
                  <a:pt x="600" y="619"/>
                </a:lnTo>
                <a:lnTo>
                  <a:pt x="593" y="624"/>
                </a:lnTo>
                <a:lnTo>
                  <a:pt x="587" y="627"/>
                </a:lnTo>
                <a:lnTo>
                  <a:pt x="579" y="629"/>
                </a:lnTo>
                <a:lnTo>
                  <a:pt x="573" y="631"/>
                </a:lnTo>
                <a:lnTo>
                  <a:pt x="565" y="632"/>
                </a:lnTo>
                <a:lnTo>
                  <a:pt x="558" y="632"/>
                </a:lnTo>
                <a:lnTo>
                  <a:pt x="558" y="632"/>
                </a:lnTo>
                <a:close/>
                <a:moveTo>
                  <a:pt x="312" y="613"/>
                </a:moveTo>
                <a:lnTo>
                  <a:pt x="310" y="615"/>
                </a:lnTo>
                <a:lnTo>
                  <a:pt x="307" y="616"/>
                </a:lnTo>
                <a:lnTo>
                  <a:pt x="305" y="617"/>
                </a:lnTo>
                <a:lnTo>
                  <a:pt x="301" y="617"/>
                </a:lnTo>
                <a:lnTo>
                  <a:pt x="298" y="617"/>
                </a:lnTo>
                <a:lnTo>
                  <a:pt x="296" y="616"/>
                </a:lnTo>
                <a:lnTo>
                  <a:pt x="293" y="615"/>
                </a:lnTo>
                <a:lnTo>
                  <a:pt x="291" y="613"/>
                </a:lnTo>
                <a:lnTo>
                  <a:pt x="289" y="611"/>
                </a:lnTo>
                <a:lnTo>
                  <a:pt x="288" y="608"/>
                </a:lnTo>
                <a:lnTo>
                  <a:pt x="286" y="605"/>
                </a:lnTo>
                <a:lnTo>
                  <a:pt x="286" y="602"/>
                </a:lnTo>
                <a:lnTo>
                  <a:pt x="286" y="599"/>
                </a:lnTo>
                <a:lnTo>
                  <a:pt x="288" y="597"/>
                </a:lnTo>
                <a:lnTo>
                  <a:pt x="289" y="594"/>
                </a:lnTo>
                <a:lnTo>
                  <a:pt x="291" y="591"/>
                </a:lnTo>
                <a:lnTo>
                  <a:pt x="592" y="290"/>
                </a:lnTo>
                <a:lnTo>
                  <a:pt x="594" y="289"/>
                </a:lnTo>
                <a:lnTo>
                  <a:pt x="596" y="287"/>
                </a:lnTo>
                <a:lnTo>
                  <a:pt x="600" y="286"/>
                </a:lnTo>
                <a:lnTo>
                  <a:pt x="603" y="286"/>
                </a:lnTo>
                <a:lnTo>
                  <a:pt x="605" y="286"/>
                </a:lnTo>
                <a:lnTo>
                  <a:pt x="608" y="287"/>
                </a:lnTo>
                <a:lnTo>
                  <a:pt x="610" y="289"/>
                </a:lnTo>
                <a:lnTo>
                  <a:pt x="614" y="290"/>
                </a:lnTo>
                <a:lnTo>
                  <a:pt x="615" y="293"/>
                </a:lnTo>
                <a:lnTo>
                  <a:pt x="617" y="295"/>
                </a:lnTo>
                <a:lnTo>
                  <a:pt x="617" y="299"/>
                </a:lnTo>
                <a:lnTo>
                  <a:pt x="618" y="301"/>
                </a:lnTo>
                <a:lnTo>
                  <a:pt x="617" y="304"/>
                </a:lnTo>
                <a:lnTo>
                  <a:pt x="617" y="307"/>
                </a:lnTo>
                <a:lnTo>
                  <a:pt x="615" y="309"/>
                </a:lnTo>
                <a:lnTo>
                  <a:pt x="614" y="312"/>
                </a:lnTo>
                <a:lnTo>
                  <a:pt x="312" y="613"/>
                </a:lnTo>
                <a:close/>
                <a:moveTo>
                  <a:pt x="271" y="346"/>
                </a:moveTo>
                <a:lnTo>
                  <a:pt x="271" y="338"/>
                </a:lnTo>
                <a:lnTo>
                  <a:pt x="273" y="331"/>
                </a:lnTo>
                <a:lnTo>
                  <a:pt x="275" y="324"/>
                </a:lnTo>
                <a:lnTo>
                  <a:pt x="277" y="317"/>
                </a:lnTo>
                <a:lnTo>
                  <a:pt x="280" y="310"/>
                </a:lnTo>
                <a:lnTo>
                  <a:pt x="284" y="304"/>
                </a:lnTo>
                <a:lnTo>
                  <a:pt x="289" y="299"/>
                </a:lnTo>
                <a:lnTo>
                  <a:pt x="293" y="293"/>
                </a:lnTo>
                <a:lnTo>
                  <a:pt x="298" y="288"/>
                </a:lnTo>
                <a:lnTo>
                  <a:pt x="305" y="284"/>
                </a:lnTo>
                <a:lnTo>
                  <a:pt x="311" y="280"/>
                </a:lnTo>
                <a:lnTo>
                  <a:pt x="318" y="277"/>
                </a:lnTo>
                <a:lnTo>
                  <a:pt x="324" y="274"/>
                </a:lnTo>
                <a:lnTo>
                  <a:pt x="331" y="273"/>
                </a:lnTo>
                <a:lnTo>
                  <a:pt x="339" y="272"/>
                </a:lnTo>
                <a:lnTo>
                  <a:pt x="347" y="271"/>
                </a:lnTo>
                <a:lnTo>
                  <a:pt x="354" y="272"/>
                </a:lnTo>
                <a:lnTo>
                  <a:pt x="362" y="273"/>
                </a:lnTo>
                <a:lnTo>
                  <a:pt x="369" y="274"/>
                </a:lnTo>
                <a:lnTo>
                  <a:pt x="375" y="277"/>
                </a:lnTo>
                <a:lnTo>
                  <a:pt x="382" y="280"/>
                </a:lnTo>
                <a:lnTo>
                  <a:pt x="388" y="284"/>
                </a:lnTo>
                <a:lnTo>
                  <a:pt x="395" y="288"/>
                </a:lnTo>
                <a:lnTo>
                  <a:pt x="400" y="293"/>
                </a:lnTo>
                <a:lnTo>
                  <a:pt x="404" y="299"/>
                </a:lnTo>
                <a:lnTo>
                  <a:pt x="409" y="304"/>
                </a:lnTo>
                <a:lnTo>
                  <a:pt x="413" y="310"/>
                </a:lnTo>
                <a:lnTo>
                  <a:pt x="416" y="317"/>
                </a:lnTo>
                <a:lnTo>
                  <a:pt x="418" y="324"/>
                </a:lnTo>
                <a:lnTo>
                  <a:pt x="421" y="331"/>
                </a:lnTo>
                <a:lnTo>
                  <a:pt x="422" y="338"/>
                </a:lnTo>
                <a:lnTo>
                  <a:pt x="422" y="346"/>
                </a:lnTo>
                <a:lnTo>
                  <a:pt x="422" y="354"/>
                </a:lnTo>
                <a:lnTo>
                  <a:pt x="421" y="362"/>
                </a:lnTo>
                <a:lnTo>
                  <a:pt x="418" y="368"/>
                </a:lnTo>
                <a:lnTo>
                  <a:pt x="416" y="376"/>
                </a:lnTo>
                <a:lnTo>
                  <a:pt x="413" y="382"/>
                </a:lnTo>
                <a:lnTo>
                  <a:pt x="409" y="389"/>
                </a:lnTo>
                <a:lnTo>
                  <a:pt x="404" y="394"/>
                </a:lnTo>
                <a:lnTo>
                  <a:pt x="400" y="399"/>
                </a:lnTo>
                <a:lnTo>
                  <a:pt x="395" y="405"/>
                </a:lnTo>
                <a:lnTo>
                  <a:pt x="388" y="409"/>
                </a:lnTo>
                <a:lnTo>
                  <a:pt x="382" y="412"/>
                </a:lnTo>
                <a:lnTo>
                  <a:pt x="375" y="416"/>
                </a:lnTo>
                <a:lnTo>
                  <a:pt x="369" y="418"/>
                </a:lnTo>
                <a:lnTo>
                  <a:pt x="362" y="420"/>
                </a:lnTo>
                <a:lnTo>
                  <a:pt x="354" y="421"/>
                </a:lnTo>
                <a:lnTo>
                  <a:pt x="347" y="422"/>
                </a:lnTo>
                <a:lnTo>
                  <a:pt x="339" y="421"/>
                </a:lnTo>
                <a:lnTo>
                  <a:pt x="331" y="420"/>
                </a:lnTo>
                <a:lnTo>
                  <a:pt x="324" y="418"/>
                </a:lnTo>
                <a:lnTo>
                  <a:pt x="318" y="416"/>
                </a:lnTo>
                <a:lnTo>
                  <a:pt x="311" y="412"/>
                </a:lnTo>
                <a:lnTo>
                  <a:pt x="305" y="409"/>
                </a:lnTo>
                <a:lnTo>
                  <a:pt x="298" y="405"/>
                </a:lnTo>
                <a:lnTo>
                  <a:pt x="293" y="399"/>
                </a:lnTo>
                <a:lnTo>
                  <a:pt x="289" y="394"/>
                </a:lnTo>
                <a:lnTo>
                  <a:pt x="284" y="389"/>
                </a:lnTo>
                <a:lnTo>
                  <a:pt x="280" y="382"/>
                </a:lnTo>
                <a:lnTo>
                  <a:pt x="277" y="376"/>
                </a:lnTo>
                <a:lnTo>
                  <a:pt x="275" y="368"/>
                </a:lnTo>
                <a:lnTo>
                  <a:pt x="273" y="362"/>
                </a:lnTo>
                <a:lnTo>
                  <a:pt x="271" y="354"/>
                </a:lnTo>
                <a:lnTo>
                  <a:pt x="271" y="346"/>
                </a:lnTo>
                <a:lnTo>
                  <a:pt x="271" y="346"/>
                </a:lnTo>
                <a:close/>
                <a:moveTo>
                  <a:pt x="903" y="452"/>
                </a:moveTo>
                <a:lnTo>
                  <a:pt x="903" y="439"/>
                </a:lnTo>
                <a:lnTo>
                  <a:pt x="900" y="426"/>
                </a:lnTo>
                <a:lnTo>
                  <a:pt x="896" y="416"/>
                </a:lnTo>
                <a:lnTo>
                  <a:pt x="890" y="405"/>
                </a:lnTo>
                <a:lnTo>
                  <a:pt x="883" y="394"/>
                </a:lnTo>
                <a:lnTo>
                  <a:pt x="875" y="386"/>
                </a:lnTo>
                <a:lnTo>
                  <a:pt x="866" y="378"/>
                </a:lnTo>
                <a:lnTo>
                  <a:pt x="855" y="372"/>
                </a:lnTo>
                <a:lnTo>
                  <a:pt x="862" y="362"/>
                </a:lnTo>
                <a:lnTo>
                  <a:pt x="868" y="351"/>
                </a:lnTo>
                <a:lnTo>
                  <a:pt x="872" y="339"/>
                </a:lnTo>
                <a:lnTo>
                  <a:pt x="875" y="328"/>
                </a:lnTo>
                <a:lnTo>
                  <a:pt x="876" y="316"/>
                </a:lnTo>
                <a:lnTo>
                  <a:pt x="875" y="303"/>
                </a:lnTo>
                <a:lnTo>
                  <a:pt x="873" y="291"/>
                </a:lnTo>
                <a:lnTo>
                  <a:pt x="869" y="279"/>
                </a:lnTo>
                <a:lnTo>
                  <a:pt x="863" y="268"/>
                </a:lnTo>
                <a:lnTo>
                  <a:pt x="857" y="258"/>
                </a:lnTo>
                <a:lnTo>
                  <a:pt x="848" y="248"/>
                </a:lnTo>
                <a:lnTo>
                  <a:pt x="839" y="241"/>
                </a:lnTo>
                <a:lnTo>
                  <a:pt x="829" y="234"/>
                </a:lnTo>
                <a:lnTo>
                  <a:pt x="817" y="229"/>
                </a:lnTo>
                <a:lnTo>
                  <a:pt x="807" y="225"/>
                </a:lnTo>
                <a:lnTo>
                  <a:pt x="794" y="224"/>
                </a:lnTo>
                <a:lnTo>
                  <a:pt x="797" y="211"/>
                </a:lnTo>
                <a:lnTo>
                  <a:pt x="798" y="199"/>
                </a:lnTo>
                <a:lnTo>
                  <a:pt x="797" y="187"/>
                </a:lnTo>
                <a:lnTo>
                  <a:pt x="795" y="175"/>
                </a:lnTo>
                <a:lnTo>
                  <a:pt x="792" y="163"/>
                </a:lnTo>
                <a:lnTo>
                  <a:pt x="786" y="153"/>
                </a:lnTo>
                <a:lnTo>
                  <a:pt x="780" y="142"/>
                </a:lnTo>
                <a:lnTo>
                  <a:pt x="771" y="132"/>
                </a:lnTo>
                <a:lnTo>
                  <a:pt x="765" y="126"/>
                </a:lnTo>
                <a:lnTo>
                  <a:pt x="757" y="121"/>
                </a:lnTo>
                <a:lnTo>
                  <a:pt x="750" y="116"/>
                </a:lnTo>
                <a:lnTo>
                  <a:pt x="742" y="113"/>
                </a:lnTo>
                <a:lnTo>
                  <a:pt x="734" y="110"/>
                </a:lnTo>
                <a:lnTo>
                  <a:pt x="725" y="108"/>
                </a:lnTo>
                <a:lnTo>
                  <a:pt x="717" y="107"/>
                </a:lnTo>
                <a:lnTo>
                  <a:pt x="707" y="106"/>
                </a:lnTo>
                <a:lnTo>
                  <a:pt x="694" y="107"/>
                </a:lnTo>
                <a:lnTo>
                  <a:pt x="680" y="110"/>
                </a:lnTo>
                <a:lnTo>
                  <a:pt x="678" y="98"/>
                </a:lnTo>
                <a:lnTo>
                  <a:pt x="675" y="86"/>
                </a:lnTo>
                <a:lnTo>
                  <a:pt x="669" y="74"/>
                </a:lnTo>
                <a:lnTo>
                  <a:pt x="663" y="65"/>
                </a:lnTo>
                <a:lnTo>
                  <a:pt x="655" y="55"/>
                </a:lnTo>
                <a:lnTo>
                  <a:pt x="647" y="48"/>
                </a:lnTo>
                <a:lnTo>
                  <a:pt x="636" y="40"/>
                </a:lnTo>
                <a:lnTo>
                  <a:pt x="624" y="35"/>
                </a:lnTo>
                <a:lnTo>
                  <a:pt x="612" y="30"/>
                </a:lnTo>
                <a:lnTo>
                  <a:pt x="601" y="28"/>
                </a:lnTo>
                <a:lnTo>
                  <a:pt x="588" y="27"/>
                </a:lnTo>
                <a:lnTo>
                  <a:pt x="576" y="28"/>
                </a:lnTo>
                <a:lnTo>
                  <a:pt x="564" y="32"/>
                </a:lnTo>
                <a:lnTo>
                  <a:pt x="552" y="36"/>
                </a:lnTo>
                <a:lnTo>
                  <a:pt x="542" y="41"/>
                </a:lnTo>
                <a:lnTo>
                  <a:pt x="532" y="49"/>
                </a:lnTo>
                <a:lnTo>
                  <a:pt x="526" y="38"/>
                </a:lnTo>
                <a:lnTo>
                  <a:pt x="518" y="28"/>
                </a:lnTo>
                <a:lnTo>
                  <a:pt x="510" y="20"/>
                </a:lnTo>
                <a:lnTo>
                  <a:pt x="499" y="13"/>
                </a:lnTo>
                <a:lnTo>
                  <a:pt x="488" y="8"/>
                </a:lnTo>
                <a:lnTo>
                  <a:pt x="476" y="4"/>
                </a:lnTo>
                <a:lnTo>
                  <a:pt x="464" y="0"/>
                </a:lnTo>
                <a:lnTo>
                  <a:pt x="452" y="0"/>
                </a:lnTo>
                <a:lnTo>
                  <a:pt x="439" y="0"/>
                </a:lnTo>
                <a:lnTo>
                  <a:pt x="427" y="4"/>
                </a:lnTo>
                <a:lnTo>
                  <a:pt x="415" y="8"/>
                </a:lnTo>
                <a:lnTo>
                  <a:pt x="404" y="13"/>
                </a:lnTo>
                <a:lnTo>
                  <a:pt x="395" y="20"/>
                </a:lnTo>
                <a:lnTo>
                  <a:pt x="386" y="28"/>
                </a:lnTo>
                <a:lnTo>
                  <a:pt x="379" y="38"/>
                </a:lnTo>
                <a:lnTo>
                  <a:pt x="371" y="49"/>
                </a:lnTo>
                <a:lnTo>
                  <a:pt x="362" y="41"/>
                </a:lnTo>
                <a:lnTo>
                  <a:pt x="351" y="36"/>
                </a:lnTo>
                <a:lnTo>
                  <a:pt x="340" y="32"/>
                </a:lnTo>
                <a:lnTo>
                  <a:pt x="327" y="28"/>
                </a:lnTo>
                <a:lnTo>
                  <a:pt x="315" y="27"/>
                </a:lnTo>
                <a:lnTo>
                  <a:pt x="304" y="28"/>
                </a:lnTo>
                <a:lnTo>
                  <a:pt x="291" y="30"/>
                </a:lnTo>
                <a:lnTo>
                  <a:pt x="279" y="35"/>
                </a:lnTo>
                <a:lnTo>
                  <a:pt x="268" y="40"/>
                </a:lnTo>
                <a:lnTo>
                  <a:pt x="257" y="47"/>
                </a:lnTo>
                <a:lnTo>
                  <a:pt x="249" y="55"/>
                </a:lnTo>
                <a:lnTo>
                  <a:pt x="240" y="65"/>
                </a:lnTo>
                <a:lnTo>
                  <a:pt x="234" y="74"/>
                </a:lnTo>
                <a:lnTo>
                  <a:pt x="229" y="86"/>
                </a:lnTo>
                <a:lnTo>
                  <a:pt x="225" y="98"/>
                </a:lnTo>
                <a:lnTo>
                  <a:pt x="223" y="110"/>
                </a:lnTo>
                <a:lnTo>
                  <a:pt x="210" y="107"/>
                </a:lnTo>
                <a:lnTo>
                  <a:pt x="196" y="106"/>
                </a:lnTo>
                <a:lnTo>
                  <a:pt x="188" y="107"/>
                </a:lnTo>
                <a:lnTo>
                  <a:pt x="179" y="108"/>
                </a:lnTo>
                <a:lnTo>
                  <a:pt x="171" y="110"/>
                </a:lnTo>
                <a:lnTo>
                  <a:pt x="162" y="113"/>
                </a:lnTo>
                <a:lnTo>
                  <a:pt x="155" y="116"/>
                </a:lnTo>
                <a:lnTo>
                  <a:pt x="146" y="121"/>
                </a:lnTo>
                <a:lnTo>
                  <a:pt x="140" y="126"/>
                </a:lnTo>
                <a:lnTo>
                  <a:pt x="133" y="132"/>
                </a:lnTo>
                <a:lnTo>
                  <a:pt x="125" y="142"/>
                </a:lnTo>
                <a:lnTo>
                  <a:pt x="117" y="153"/>
                </a:lnTo>
                <a:lnTo>
                  <a:pt x="113" y="163"/>
                </a:lnTo>
                <a:lnTo>
                  <a:pt x="108" y="175"/>
                </a:lnTo>
                <a:lnTo>
                  <a:pt x="106" y="187"/>
                </a:lnTo>
                <a:lnTo>
                  <a:pt x="106" y="199"/>
                </a:lnTo>
                <a:lnTo>
                  <a:pt x="107" y="211"/>
                </a:lnTo>
                <a:lnTo>
                  <a:pt x="109" y="224"/>
                </a:lnTo>
                <a:lnTo>
                  <a:pt x="98" y="225"/>
                </a:lnTo>
                <a:lnTo>
                  <a:pt x="86" y="229"/>
                </a:lnTo>
                <a:lnTo>
                  <a:pt x="75" y="234"/>
                </a:lnTo>
                <a:lnTo>
                  <a:pt x="64" y="241"/>
                </a:lnTo>
                <a:lnTo>
                  <a:pt x="56" y="248"/>
                </a:lnTo>
                <a:lnTo>
                  <a:pt x="47" y="258"/>
                </a:lnTo>
                <a:lnTo>
                  <a:pt x="40" y="268"/>
                </a:lnTo>
                <a:lnTo>
                  <a:pt x="34" y="279"/>
                </a:lnTo>
                <a:lnTo>
                  <a:pt x="30" y="291"/>
                </a:lnTo>
                <a:lnTo>
                  <a:pt x="28" y="303"/>
                </a:lnTo>
                <a:lnTo>
                  <a:pt x="28" y="316"/>
                </a:lnTo>
                <a:lnTo>
                  <a:pt x="29" y="328"/>
                </a:lnTo>
                <a:lnTo>
                  <a:pt x="31" y="339"/>
                </a:lnTo>
                <a:lnTo>
                  <a:pt x="35" y="351"/>
                </a:lnTo>
                <a:lnTo>
                  <a:pt x="42" y="362"/>
                </a:lnTo>
                <a:lnTo>
                  <a:pt x="48" y="372"/>
                </a:lnTo>
                <a:lnTo>
                  <a:pt x="39" y="378"/>
                </a:lnTo>
                <a:lnTo>
                  <a:pt x="29" y="386"/>
                </a:lnTo>
                <a:lnTo>
                  <a:pt x="20" y="394"/>
                </a:lnTo>
                <a:lnTo>
                  <a:pt x="14" y="405"/>
                </a:lnTo>
                <a:lnTo>
                  <a:pt x="8" y="416"/>
                </a:lnTo>
                <a:lnTo>
                  <a:pt x="3" y="427"/>
                </a:lnTo>
                <a:lnTo>
                  <a:pt x="1" y="439"/>
                </a:lnTo>
                <a:lnTo>
                  <a:pt x="0" y="452"/>
                </a:lnTo>
                <a:lnTo>
                  <a:pt x="1" y="464"/>
                </a:lnTo>
                <a:lnTo>
                  <a:pt x="3" y="477"/>
                </a:lnTo>
                <a:lnTo>
                  <a:pt x="8" y="488"/>
                </a:lnTo>
                <a:lnTo>
                  <a:pt x="14" y="499"/>
                </a:lnTo>
                <a:lnTo>
                  <a:pt x="20" y="509"/>
                </a:lnTo>
                <a:lnTo>
                  <a:pt x="29" y="517"/>
                </a:lnTo>
                <a:lnTo>
                  <a:pt x="38" y="525"/>
                </a:lnTo>
                <a:lnTo>
                  <a:pt x="48" y="531"/>
                </a:lnTo>
                <a:lnTo>
                  <a:pt x="41" y="542"/>
                </a:lnTo>
                <a:lnTo>
                  <a:pt x="35" y="553"/>
                </a:lnTo>
                <a:lnTo>
                  <a:pt x="31" y="564"/>
                </a:lnTo>
                <a:lnTo>
                  <a:pt x="29" y="575"/>
                </a:lnTo>
                <a:lnTo>
                  <a:pt x="28" y="588"/>
                </a:lnTo>
                <a:lnTo>
                  <a:pt x="28" y="600"/>
                </a:lnTo>
                <a:lnTo>
                  <a:pt x="30" y="613"/>
                </a:lnTo>
                <a:lnTo>
                  <a:pt x="34" y="625"/>
                </a:lnTo>
                <a:lnTo>
                  <a:pt x="40" y="635"/>
                </a:lnTo>
                <a:lnTo>
                  <a:pt x="47" y="646"/>
                </a:lnTo>
                <a:lnTo>
                  <a:pt x="56" y="655"/>
                </a:lnTo>
                <a:lnTo>
                  <a:pt x="64" y="663"/>
                </a:lnTo>
                <a:lnTo>
                  <a:pt x="75" y="670"/>
                </a:lnTo>
                <a:lnTo>
                  <a:pt x="86" y="674"/>
                </a:lnTo>
                <a:lnTo>
                  <a:pt x="98" y="678"/>
                </a:lnTo>
                <a:lnTo>
                  <a:pt x="109" y="681"/>
                </a:lnTo>
                <a:lnTo>
                  <a:pt x="107" y="692"/>
                </a:lnTo>
                <a:lnTo>
                  <a:pt x="106" y="704"/>
                </a:lnTo>
                <a:lnTo>
                  <a:pt x="106" y="716"/>
                </a:lnTo>
                <a:lnTo>
                  <a:pt x="108" y="729"/>
                </a:lnTo>
                <a:lnTo>
                  <a:pt x="113" y="740"/>
                </a:lnTo>
                <a:lnTo>
                  <a:pt x="118" y="751"/>
                </a:lnTo>
                <a:lnTo>
                  <a:pt x="125" y="761"/>
                </a:lnTo>
                <a:lnTo>
                  <a:pt x="133" y="771"/>
                </a:lnTo>
                <a:lnTo>
                  <a:pt x="140" y="777"/>
                </a:lnTo>
                <a:lnTo>
                  <a:pt x="147" y="782"/>
                </a:lnTo>
                <a:lnTo>
                  <a:pt x="155" y="787"/>
                </a:lnTo>
                <a:lnTo>
                  <a:pt x="162" y="791"/>
                </a:lnTo>
                <a:lnTo>
                  <a:pt x="171" y="794"/>
                </a:lnTo>
                <a:lnTo>
                  <a:pt x="179" y="796"/>
                </a:lnTo>
                <a:lnTo>
                  <a:pt x="188" y="797"/>
                </a:lnTo>
                <a:lnTo>
                  <a:pt x="196" y="797"/>
                </a:lnTo>
                <a:lnTo>
                  <a:pt x="210" y="796"/>
                </a:lnTo>
                <a:lnTo>
                  <a:pt x="223" y="793"/>
                </a:lnTo>
                <a:lnTo>
                  <a:pt x="225" y="806"/>
                </a:lnTo>
                <a:lnTo>
                  <a:pt x="229" y="818"/>
                </a:lnTo>
                <a:lnTo>
                  <a:pt x="234" y="829"/>
                </a:lnTo>
                <a:lnTo>
                  <a:pt x="240" y="838"/>
                </a:lnTo>
                <a:lnTo>
                  <a:pt x="248" y="848"/>
                </a:lnTo>
                <a:lnTo>
                  <a:pt x="257" y="856"/>
                </a:lnTo>
                <a:lnTo>
                  <a:pt x="268" y="863"/>
                </a:lnTo>
                <a:lnTo>
                  <a:pt x="279" y="869"/>
                </a:lnTo>
                <a:lnTo>
                  <a:pt x="291" y="873"/>
                </a:lnTo>
                <a:lnTo>
                  <a:pt x="304" y="875"/>
                </a:lnTo>
                <a:lnTo>
                  <a:pt x="315" y="876"/>
                </a:lnTo>
                <a:lnTo>
                  <a:pt x="327" y="875"/>
                </a:lnTo>
                <a:lnTo>
                  <a:pt x="340" y="871"/>
                </a:lnTo>
                <a:lnTo>
                  <a:pt x="351" y="868"/>
                </a:lnTo>
                <a:lnTo>
                  <a:pt x="362" y="862"/>
                </a:lnTo>
                <a:lnTo>
                  <a:pt x="371" y="855"/>
                </a:lnTo>
                <a:lnTo>
                  <a:pt x="379" y="865"/>
                </a:lnTo>
                <a:lnTo>
                  <a:pt x="386" y="875"/>
                </a:lnTo>
                <a:lnTo>
                  <a:pt x="395" y="883"/>
                </a:lnTo>
                <a:lnTo>
                  <a:pt x="404" y="890"/>
                </a:lnTo>
                <a:lnTo>
                  <a:pt x="415" y="896"/>
                </a:lnTo>
                <a:lnTo>
                  <a:pt x="427" y="900"/>
                </a:lnTo>
                <a:lnTo>
                  <a:pt x="439" y="903"/>
                </a:lnTo>
                <a:lnTo>
                  <a:pt x="452" y="904"/>
                </a:lnTo>
                <a:lnTo>
                  <a:pt x="464" y="903"/>
                </a:lnTo>
                <a:lnTo>
                  <a:pt x="476" y="899"/>
                </a:lnTo>
                <a:lnTo>
                  <a:pt x="488" y="896"/>
                </a:lnTo>
                <a:lnTo>
                  <a:pt x="499" y="890"/>
                </a:lnTo>
                <a:lnTo>
                  <a:pt x="510" y="883"/>
                </a:lnTo>
                <a:lnTo>
                  <a:pt x="518" y="875"/>
                </a:lnTo>
                <a:lnTo>
                  <a:pt x="526" y="865"/>
                </a:lnTo>
                <a:lnTo>
                  <a:pt x="532" y="855"/>
                </a:lnTo>
                <a:lnTo>
                  <a:pt x="542" y="862"/>
                </a:lnTo>
                <a:lnTo>
                  <a:pt x="552" y="868"/>
                </a:lnTo>
                <a:lnTo>
                  <a:pt x="564" y="871"/>
                </a:lnTo>
                <a:lnTo>
                  <a:pt x="576" y="875"/>
                </a:lnTo>
                <a:lnTo>
                  <a:pt x="588" y="876"/>
                </a:lnTo>
                <a:lnTo>
                  <a:pt x="601" y="875"/>
                </a:lnTo>
                <a:lnTo>
                  <a:pt x="612" y="873"/>
                </a:lnTo>
                <a:lnTo>
                  <a:pt x="624" y="869"/>
                </a:lnTo>
                <a:lnTo>
                  <a:pt x="636" y="863"/>
                </a:lnTo>
                <a:lnTo>
                  <a:pt x="647" y="856"/>
                </a:lnTo>
                <a:lnTo>
                  <a:pt x="655" y="848"/>
                </a:lnTo>
                <a:lnTo>
                  <a:pt x="663" y="838"/>
                </a:lnTo>
                <a:lnTo>
                  <a:pt x="669" y="829"/>
                </a:lnTo>
                <a:lnTo>
                  <a:pt x="675" y="818"/>
                </a:lnTo>
                <a:lnTo>
                  <a:pt x="678" y="806"/>
                </a:lnTo>
                <a:lnTo>
                  <a:pt x="680" y="793"/>
                </a:lnTo>
                <a:lnTo>
                  <a:pt x="694" y="796"/>
                </a:lnTo>
                <a:lnTo>
                  <a:pt x="707" y="797"/>
                </a:lnTo>
                <a:lnTo>
                  <a:pt x="717" y="797"/>
                </a:lnTo>
                <a:lnTo>
                  <a:pt x="725" y="796"/>
                </a:lnTo>
                <a:lnTo>
                  <a:pt x="734" y="794"/>
                </a:lnTo>
                <a:lnTo>
                  <a:pt x="742" y="791"/>
                </a:lnTo>
                <a:lnTo>
                  <a:pt x="750" y="787"/>
                </a:lnTo>
                <a:lnTo>
                  <a:pt x="757" y="782"/>
                </a:lnTo>
                <a:lnTo>
                  <a:pt x="765" y="777"/>
                </a:lnTo>
                <a:lnTo>
                  <a:pt x="771" y="771"/>
                </a:lnTo>
                <a:lnTo>
                  <a:pt x="780" y="761"/>
                </a:lnTo>
                <a:lnTo>
                  <a:pt x="786" y="751"/>
                </a:lnTo>
                <a:lnTo>
                  <a:pt x="792" y="740"/>
                </a:lnTo>
                <a:lnTo>
                  <a:pt x="795" y="729"/>
                </a:lnTo>
                <a:lnTo>
                  <a:pt x="797" y="716"/>
                </a:lnTo>
                <a:lnTo>
                  <a:pt x="798" y="704"/>
                </a:lnTo>
                <a:lnTo>
                  <a:pt x="797" y="692"/>
                </a:lnTo>
                <a:lnTo>
                  <a:pt x="794" y="681"/>
                </a:lnTo>
                <a:lnTo>
                  <a:pt x="807" y="678"/>
                </a:lnTo>
                <a:lnTo>
                  <a:pt x="817" y="674"/>
                </a:lnTo>
                <a:lnTo>
                  <a:pt x="829" y="670"/>
                </a:lnTo>
                <a:lnTo>
                  <a:pt x="839" y="663"/>
                </a:lnTo>
                <a:lnTo>
                  <a:pt x="848" y="655"/>
                </a:lnTo>
                <a:lnTo>
                  <a:pt x="857" y="646"/>
                </a:lnTo>
                <a:lnTo>
                  <a:pt x="863" y="635"/>
                </a:lnTo>
                <a:lnTo>
                  <a:pt x="869" y="625"/>
                </a:lnTo>
                <a:lnTo>
                  <a:pt x="873" y="613"/>
                </a:lnTo>
                <a:lnTo>
                  <a:pt x="875" y="600"/>
                </a:lnTo>
                <a:lnTo>
                  <a:pt x="876" y="588"/>
                </a:lnTo>
                <a:lnTo>
                  <a:pt x="875" y="575"/>
                </a:lnTo>
                <a:lnTo>
                  <a:pt x="872" y="564"/>
                </a:lnTo>
                <a:lnTo>
                  <a:pt x="868" y="553"/>
                </a:lnTo>
                <a:lnTo>
                  <a:pt x="862" y="542"/>
                </a:lnTo>
                <a:lnTo>
                  <a:pt x="855" y="531"/>
                </a:lnTo>
                <a:lnTo>
                  <a:pt x="866" y="525"/>
                </a:lnTo>
                <a:lnTo>
                  <a:pt x="875" y="517"/>
                </a:lnTo>
                <a:lnTo>
                  <a:pt x="883" y="509"/>
                </a:lnTo>
                <a:lnTo>
                  <a:pt x="890" y="499"/>
                </a:lnTo>
                <a:lnTo>
                  <a:pt x="896" y="488"/>
                </a:lnTo>
                <a:lnTo>
                  <a:pt x="900" y="477"/>
                </a:lnTo>
                <a:lnTo>
                  <a:pt x="903" y="464"/>
                </a:lnTo>
                <a:lnTo>
                  <a:pt x="903" y="4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4" name="Agrupar 53"/>
          <p:cNvGrpSpPr/>
          <p:nvPr/>
        </p:nvGrpSpPr>
        <p:grpSpPr>
          <a:xfrm>
            <a:off x="479328" y="2807928"/>
            <a:ext cx="368533" cy="275885"/>
            <a:chOff x="653522" y="2869906"/>
            <a:chExt cx="210340" cy="157461"/>
          </a:xfrm>
        </p:grpSpPr>
        <p:grpSp>
          <p:nvGrpSpPr>
            <p:cNvPr id="51" name="Agrupar 50"/>
            <p:cNvGrpSpPr/>
            <p:nvPr/>
          </p:nvGrpSpPr>
          <p:grpSpPr>
            <a:xfrm>
              <a:off x="653522" y="2869906"/>
              <a:ext cx="175087" cy="157461"/>
              <a:chOff x="653522" y="2869906"/>
              <a:chExt cx="175087" cy="157461"/>
            </a:xfrm>
          </p:grpSpPr>
          <p:sp>
            <p:nvSpPr>
              <p:cNvPr id="49" name="Freeform 3251">
                <a:extLst>
                  <a:ext uri="{FF2B5EF4-FFF2-40B4-BE49-F238E27FC236}">
                    <a16:creationId xmlns:a16="http://schemas.microsoft.com/office/drawing/2014/main" id="{5A66BB1E-FCB7-4CCB-9E4F-BE38331D7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522" y="2869906"/>
                <a:ext cx="118684" cy="157461"/>
              </a:xfrm>
              <a:custGeom>
                <a:avLst/>
                <a:gdLst>
                  <a:gd name="T0" fmla="*/ 470 w 508"/>
                  <a:gd name="T1" fmla="*/ 1 h 671"/>
                  <a:gd name="T2" fmla="*/ 423 w 508"/>
                  <a:gd name="T3" fmla="*/ 9 h 671"/>
                  <a:gd name="T4" fmla="*/ 378 w 508"/>
                  <a:gd name="T5" fmla="*/ 23 h 671"/>
                  <a:gd name="T6" fmla="*/ 335 w 508"/>
                  <a:gd name="T7" fmla="*/ 43 h 671"/>
                  <a:gd name="T8" fmla="*/ 293 w 508"/>
                  <a:gd name="T9" fmla="*/ 69 h 671"/>
                  <a:gd name="T10" fmla="*/ 255 w 508"/>
                  <a:gd name="T11" fmla="*/ 99 h 671"/>
                  <a:gd name="T12" fmla="*/ 222 w 508"/>
                  <a:gd name="T13" fmla="*/ 134 h 671"/>
                  <a:gd name="T14" fmla="*/ 195 w 508"/>
                  <a:gd name="T15" fmla="*/ 173 h 671"/>
                  <a:gd name="T16" fmla="*/ 104 w 508"/>
                  <a:gd name="T17" fmla="*/ 193 h 671"/>
                  <a:gd name="T18" fmla="*/ 82 w 508"/>
                  <a:gd name="T19" fmla="*/ 195 h 671"/>
                  <a:gd name="T20" fmla="*/ 62 w 508"/>
                  <a:gd name="T21" fmla="*/ 204 h 671"/>
                  <a:gd name="T22" fmla="*/ 44 w 508"/>
                  <a:gd name="T23" fmla="*/ 215 h 671"/>
                  <a:gd name="T24" fmla="*/ 29 w 508"/>
                  <a:gd name="T25" fmla="*/ 230 h 671"/>
                  <a:gd name="T26" fmla="*/ 16 w 508"/>
                  <a:gd name="T27" fmla="*/ 250 h 671"/>
                  <a:gd name="T28" fmla="*/ 7 w 508"/>
                  <a:gd name="T29" fmla="*/ 269 h 671"/>
                  <a:gd name="T30" fmla="*/ 2 w 508"/>
                  <a:gd name="T31" fmla="*/ 290 h 671"/>
                  <a:gd name="T32" fmla="*/ 0 w 508"/>
                  <a:gd name="T33" fmla="*/ 313 h 671"/>
                  <a:gd name="T34" fmla="*/ 0 w 508"/>
                  <a:gd name="T35" fmla="*/ 394 h 671"/>
                  <a:gd name="T36" fmla="*/ 4 w 508"/>
                  <a:gd name="T37" fmla="*/ 415 h 671"/>
                  <a:gd name="T38" fmla="*/ 12 w 508"/>
                  <a:gd name="T39" fmla="*/ 435 h 671"/>
                  <a:gd name="T40" fmla="*/ 24 w 508"/>
                  <a:gd name="T41" fmla="*/ 452 h 671"/>
                  <a:gd name="T42" fmla="*/ 39 w 508"/>
                  <a:gd name="T43" fmla="*/ 467 h 671"/>
                  <a:gd name="T44" fmla="*/ 56 w 508"/>
                  <a:gd name="T45" fmla="*/ 479 h 671"/>
                  <a:gd name="T46" fmla="*/ 77 w 508"/>
                  <a:gd name="T47" fmla="*/ 487 h 671"/>
                  <a:gd name="T48" fmla="*/ 98 w 508"/>
                  <a:gd name="T49" fmla="*/ 491 h 671"/>
                  <a:gd name="T50" fmla="*/ 185 w 508"/>
                  <a:gd name="T51" fmla="*/ 491 h 671"/>
                  <a:gd name="T52" fmla="*/ 207 w 508"/>
                  <a:gd name="T53" fmla="*/ 530 h 671"/>
                  <a:gd name="T54" fmla="*/ 237 w 508"/>
                  <a:gd name="T55" fmla="*/ 564 h 671"/>
                  <a:gd name="T56" fmla="*/ 271 w 508"/>
                  <a:gd name="T57" fmla="*/ 594 h 671"/>
                  <a:gd name="T58" fmla="*/ 310 w 508"/>
                  <a:gd name="T59" fmla="*/ 621 h 671"/>
                  <a:gd name="T60" fmla="*/ 353 w 508"/>
                  <a:gd name="T61" fmla="*/ 642 h 671"/>
                  <a:gd name="T62" fmla="*/ 398 w 508"/>
                  <a:gd name="T63" fmla="*/ 658 h 671"/>
                  <a:gd name="T64" fmla="*/ 445 w 508"/>
                  <a:gd name="T65" fmla="*/ 668 h 671"/>
                  <a:gd name="T66" fmla="*/ 493 w 508"/>
                  <a:gd name="T67" fmla="*/ 671 h 671"/>
                  <a:gd name="T68" fmla="*/ 499 w 508"/>
                  <a:gd name="T69" fmla="*/ 670 h 671"/>
                  <a:gd name="T70" fmla="*/ 504 w 508"/>
                  <a:gd name="T71" fmla="*/ 667 h 671"/>
                  <a:gd name="T72" fmla="*/ 507 w 508"/>
                  <a:gd name="T73" fmla="*/ 663 h 671"/>
                  <a:gd name="T74" fmla="*/ 508 w 508"/>
                  <a:gd name="T75" fmla="*/ 656 h 671"/>
                  <a:gd name="T76" fmla="*/ 508 w 508"/>
                  <a:gd name="T77" fmla="*/ 12 h 671"/>
                  <a:gd name="T78" fmla="*/ 506 w 508"/>
                  <a:gd name="T79" fmla="*/ 7 h 671"/>
                  <a:gd name="T80" fmla="*/ 501 w 508"/>
                  <a:gd name="T81" fmla="*/ 3 h 671"/>
                  <a:gd name="T82" fmla="*/ 496 w 508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08" h="671">
                    <a:moveTo>
                      <a:pt x="493" y="0"/>
                    </a:moveTo>
                    <a:lnTo>
                      <a:pt x="470" y="1"/>
                    </a:lnTo>
                    <a:lnTo>
                      <a:pt x="447" y="4"/>
                    </a:lnTo>
                    <a:lnTo>
                      <a:pt x="423" y="9"/>
                    </a:lnTo>
                    <a:lnTo>
                      <a:pt x="401" y="14"/>
                    </a:lnTo>
                    <a:lnTo>
                      <a:pt x="378" y="23"/>
                    </a:lnTo>
                    <a:lnTo>
                      <a:pt x="356" y="33"/>
                    </a:lnTo>
                    <a:lnTo>
                      <a:pt x="335" y="43"/>
                    </a:lnTo>
                    <a:lnTo>
                      <a:pt x="313" y="55"/>
                    </a:lnTo>
                    <a:lnTo>
                      <a:pt x="293" y="69"/>
                    </a:lnTo>
                    <a:lnTo>
                      <a:pt x="274" y="84"/>
                    </a:lnTo>
                    <a:lnTo>
                      <a:pt x="255" y="99"/>
                    </a:lnTo>
                    <a:lnTo>
                      <a:pt x="238" y="116"/>
                    </a:lnTo>
                    <a:lnTo>
                      <a:pt x="222" y="134"/>
                    </a:lnTo>
                    <a:lnTo>
                      <a:pt x="208" y="152"/>
                    </a:lnTo>
                    <a:lnTo>
                      <a:pt x="195" y="173"/>
                    </a:lnTo>
                    <a:lnTo>
                      <a:pt x="185" y="193"/>
                    </a:lnTo>
                    <a:lnTo>
                      <a:pt x="104" y="193"/>
                    </a:lnTo>
                    <a:lnTo>
                      <a:pt x="93" y="193"/>
                    </a:lnTo>
                    <a:lnTo>
                      <a:pt x="82" y="195"/>
                    </a:lnTo>
                    <a:lnTo>
                      <a:pt x="71" y="199"/>
                    </a:lnTo>
                    <a:lnTo>
                      <a:pt x="62" y="204"/>
                    </a:lnTo>
                    <a:lnTo>
                      <a:pt x="52" y="209"/>
                    </a:lnTo>
                    <a:lnTo>
                      <a:pt x="44" y="215"/>
                    </a:lnTo>
                    <a:lnTo>
                      <a:pt x="36" y="223"/>
                    </a:lnTo>
                    <a:lnTo>
                      <a:pt x="29" y="230"/>
                    </a:lnTo>
                    <a:lnTo>
                      <a:pt x="22" y="240"/>
                    </a:lnTo>
                    <a:lnTo>
                      <a:pt x="16" y="250"/>
                    </a:lnTo>
                    <a:lnTo>
                      <a:pt x="11" y="259"/>
                    </a:lnTo>
                    <a:lnTo>
                      <a:pt x="7" y="269"/>
                    </a:lnTo>
                    <a:lnTo>
                      <a:pt x="4" y="280"/>
                    </a:lnTo>
                    <a:lnTo>
                      <a:pt x="2" y="290"/>
                    </a:lnTo>
                    <a:lnTo>
                      <a:pt x="0" y="302"/>
                    </a:lnTo>
                    <a:lnTo>
                      <a:pt x="0" y="313"/>
                    </a:lnTo>
                    <a:lnTo>
                      <a:pt x="0" y="382"/>
                    </a:lnTo>
                    <a:lnTo>
                      <a:pt x="0" y="394"/>
                    </a:lnTo>
                    <a:lnTo>
                      <a:pt x="2" y="405"/>
                    </a:lnTo>
                    <a:lnTo>
                      <a:pt x="4" y="415"/>
                    </a:lnTo>
                    <a:lnTo>
                      <a:pt x="8" y="425"/>
                    </a:lnTo>
                    <a:lnTo>
                      <a:pt x="12" y="435"/>
                    </a:lnTo>
                    <a:lnTo>
                      <a:pt x="18" y="443"/>
                    </a:lnTo>
                    <a:lnTo>
                      <a:pt x="24" y="452"/>
                    </a:lnTo>
                    <a:lnTo>
                      <a:pt x="32" y="459"/>
                    </a:lnTo>
                    <a:lnTo>
                      <a:pt x="39" y="467"/>
                    </a:lnTo>
                    <a:lnTo>
                      <a:pt x="48" y="473"/>
                    </a:lnTo>
                    <a:lnTo>
                      <a:pt x="56" y="479"/>
                    </a:lnTo>
                    <a:lnTo>
                      <a:pt x="66" y="483"/>
                    </a:lnTo>
                    <a:lnTo>
                      <a:pt x="77" y="487"/>
                    </a:lnTo>
                    <a:lnTo>
                      <a:pt x="86" y="489"/>
                    </a:lnTo>
                    <a:lnTo>
                      <a:pt x="98" y="491"/>
                    </a:lnTo>
                    <a:lnTo>
                      <a:pt x="109" y="491"/>
                    </a:lnTo>
                    <a:lnTo>
                      <a:pt x="185" y="491"/>
                    </a:lnTo>
                    <a:lnTo>
                      <a:pt x="195" y="511"/>
                    </a:lnTo>
                    <a:lnTo>
                      <a:pt x="207" y="530"/>
                    </a:lnTo>
                    <a:lnTo>
                      <a:pt x="221" y="547"/>
                    </a:lnTo>
                    <a:lnTo>
                      <a:pt x="237" y="564"/>
                    </a:lnTo>
                    <a:lnTo>
                      <a:pt x="253" y="580"/>
                    </a:lnTo>
                    <a:lnTo>
                      <a:pt x="271" y="594"/>
                    </a:lnTo>
                    <a:lnTo>
                      <a:pt x="291" y="608"/>
                    </a:lnTo>
                    <a:lnTo>
                      <a:pt x="310" y="621"/>
                    </a:lnTo>
                    <a:lnTo>
                      <a:pt x="331" y="633"/>
                    </a:lnTo>
                    <a:lnTo>
                      <a:pt x="353" y="642"/>
                    </a:lnTo>
                    <a:lnTo>
                      <a:pt x="375" y="651"/>
                    </a:lnTo>
                    <a:lnTo>
                      <a:pt x="398" y="658"/>
                    </a:lnTo>
                    <a:lnTo>
                      <a:pt x="421" y="664"/>
                    </a:lnTo>
                    <a:lnTo>
                      <a:pt x="445" y="668"/>
                    </a:lnTo>
                    <a:lnTo>
                      <a:pt x="469" y="670"/>
                    </a:lnTo>
                    <a:lnTo>
                      <a:pt x="493" y="671"/>
                    </a:lnTo>
                    <a:lnTo>
                      <a:pt x="496" y="671"/>
                    </a:lnTo>
                    <a:lnTo>
                      <a:pt x="499" y="670"/>
                    </a:lnTo>
                    <a:lnTo>
                      <a:pt x="501" y="669"/>
                    </a:lnTo>
                    <a:lnTo>
                      <a:pt x="504" y="667"/>
                    </a:lnTo>
                    <a:lnTo>
                      <a:pt x="506" y="665"/>
                    </a:lnTo>
                    <a:lnTo>
                      <a:pt x="507" y="663"/>
                    </a:lnTo>
                    <a:lnTo>
                      <a:pt x="508" y="659"/>
                    </a:lnTo>
                    <a:lnTo>
                      <a:pt x="508" y="656"/>
                    </a:lnTo>
                    <a:lnTo>
                      <a:pt x="508" y="15"/>
                    </a:lnTo>
                    <a:lnTo>
                      <a:pt x="508" y="12"/>
                    </a:lnTo>
                    <a:lnTo>
                      <a:pt x="507" y="9"/>
                    </a:lnTo>
                    <a:lnTo>
                      <a:pt x="506" y="7"/>
                    </a:lnTo>
                    <a:lnTo>
                      <a:pt x="504" y="5"/>
                    </a:lnTo>
                    <a:lnTo>
                      <a:pt x="501" y="3"/>
                    </a:lnTo>
                    <a:lnTo>
                      <a:pt x="499" y="1"/>
                    </a:lnTo>
                    <a:lnTo>
                      <a:pt x="496" y="0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50">
                <a:extLst>
                  <a:ext uri="{FF2B5EF4-FFF2-40B4-BE49-F238E27FC236}">
                    <a16:creationId xmlns:a16="http://schemas.microsoft.com/office/drawing/2014/main" id="{81B70DAF-34D8-4EF9-B637-07F3F5C4E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232" y="2909859"/>
                <a:ext cx="29377" cy="77555"/>
              </a:xfrm>
              <a:custGeom>
                <a:avLst/>
                <a:gdLst>
                  <a:gd name="T0" fmla="*/ 123 w 124"/>
                  <a:gd name="T1" fmla="*/ 150 h 331"/>
                  <a:gd name="T2" fmla="*/ 120 w 124"/>
                  <a:gd name="T3" fmla="*/ 123 h 331"/>
                  <a:gd name="T4" fmla="*/ 113 w 124"/>
                  <a:gd name="T5" fmla="*/ 97 h 331"/>
                  <a:gd name="T6" fmla="*/ 102 w 124"/>
                  <a:gd name="T7" fmla="*/ 72 h 331"/>
                  <a:gd name="T8" fmla="*/ 88 w 124"/>
                  <a:gd name="T9" fmla="*/ 51 h 331"/>
                  <a:gd name="T10" fmla="*/ 72 w 124"/>
                  <a:gd name="T11" fmla="*/ 33 h 331"/>
                  <a:gd name="T12" fmla="*/ 53 w 124"/>
                  <a:gd name="T13" fmla="*/ 17 h 331"/>
                  <a:gd name="T14" fmla="*/ 31 w 124"/>
                  <a:gd name="T15" fmla="*/ 5 h 331"/>
                  <a:gd name="T16" fmla="*/ 16 w 124"/>
                  <a:gd name="T17" fmla="*/ 0 h 331"/>
                  <a:gd name="T18" fmla="*/ 11 w 124"/>
                  <a:gd name="T19" fmla="*/ 0 h 331"/>
                  <a:gd name="T20" fmla="*/ 6 w 124"/>
                  <a:gd name="T21" fmla="*/ 3 h 331"/>
                  <a:gd name="T22" fmla="*/ 3 w 124"/>
                  <a:gd name="T23" fmla="*/ 7 h 331"/>
                  <a:gd name="T24" fmla="*/ 0 w 124"/>
                  <a:gd name="T25" fmla="*/ 12 h 331"/>
                  <a:gd name="T26" fmla="*/ 0 w 124"/>
                  <a:gd name="T27" fmla="*/ 18 h 331"/>
                  <a:gd name="T28" fmla="*/ 3 w 124"/>
                  <a:gd name="T29" fmla="*/ 23 h 331"/>
                  <a:gd name="T30" fmla="*/ 8 w 124"/>
                  <a:gd name="T31" fmla="*/ 27 h 331"/>
                  <a:gd name="T32" fmla="*/ 20 w 124"/>
                  <a:gd name="T33" fmla="*/ 32 h 331"/>
                  <a:gd name="T34" fmla="*/ 37 w 124"/>
                  <a:gd name="T35" fmla="*/ 42 h 331"/>
                  <a:gd name="T36" fmla="*/ 52 w 124"/>
                  <a:gd name="T37" fmla="*/ 55 h 331"/>
                  <a:gd name="T38" fmla="*/ 66 w 124"/>
                  <a:gd name="T39" fmla="*/ 70 h 331"/>
                  <a:gd name="T40" fmla="*/ 76 w 124"/>
                  <a:gd name="T41" fmla="*/ 88 h 331"/>
                  <a:gd name="T42" fmla="*/ 85 w 124"/>
                  <a:gd name="T43" fmla="*/ 109 h 331"/>
                  <a:gd name="T44" fmla="*/ 91 w 124"/>
                  <a:gd name="T45" fmla="*/ 130 h 331"/>
                  <a:gd name="T46" fmla="*/ 93 w 124"/>
                  <a:gd name="T47" fmla="*/ 154 h 331"/>
                  <a:gd name="T48" fmla="*/ 93 w 124"/>
                  <a:gd name="T49" fmla="*/ 177 h 331"/>
                  <a:gd name="T50" fmla="*/ 91 w 124"/>
                  <a:gd name="T51" fmla="*/ 201 h 331"/>
                  <a:gd name="T52" fmla="*/ 85 w 124"/>
                  <a:gd name="T53" fmla="*/ 222 h 331"/>
                  <a:gd name="T54" fmla="*/ 76 w 124"/>
                  <a:gd name="T55" fmla="*/ 242 h 331"/>
                  <a:gd name="T56" fmla="*/ 66 w 124"/>
                  <a:gd name="T57" fmla="*/ 260 h 331"/>
                  <a:gd name="T58" fmla="*/ 52 w 124"/>
                  <a:gd name="T59" fmla="*/ 276 h 331"/>
                  <a:gd name="T60" fmla="*/ 37 w 124"/>
                  <a:gd name="T61" fmla="*/ 288 h 331"/>
                  <a:gd name="T62" fmla="*/ 20 w 124"/>
                  <a:gd name="T63" fmla="*/ 298 h 331"/>
                  <a:gd name="T64" fmla="*/ 8 w 124"/>
                  <a:gd name="T65" fmla="*/ 303 h 331"/>
                  <a:gd name="T66" fmla="*/ 3 w 124"/>
                  <a:gd name="T67" fmla="*/ 307 h 331"/>
                  <a:gd name="T68" fmla="*/ 0 w 124"/>
                  <a:gd name="T69" fmla="*/ 312 h 331"/>
                  <a:gd name="T70" fmla="*/ 0 w 124"/>
                  <a:gd name="T71" fmla="*/ 318 h 331"/>
                  <a:gd name="T72" fmla="*/ 3 w 124"/>
                  <a:gd name="T73" fmla="*/ 325 h 331"/>
                  <a:gd name="T74" fmla="*/ 10 w 124"/>
                  <a:gd name="T75" fmla="*/ 330 h 331"/>
                  <a:gd name="T76" fmla="*/ 17 w 124"/>
                  <a:gd name="T77" fmla="*/ 331 h 331"/>
                  <a:gd name="T78" fmla="*/ 31 w 124"/>
                  <a:gd name="T79" fmla="*/ 326 h 331"/>
                  <a:gd name="T80" fmla="*/ 53 w 124"/>
                  <a:gd name="T81" fmla="*/ 314 h 331"/>
                  <a:gd name="T82" fmla="*/ 72 w 124"/>
                  <a:gd name="T83" fmla="*/ 298 h 331"/>
                  <a:gd name="T84" fmla="*/ 88 w 124"/>
                  <a:gd name="T85" fmla="*/ 279 h 331"/>
                  <a:gd name="T86" fmla="*/ 102 w 124"/>
                  <a:gd name="T87" fmla="*/ 257 h 331"/>
                  <a:gd name="T88" fmla="*/ 113 w 124"/>
                  <a:gd name="T89" fmla="*/ 234 h 331"/>
                  <a:gd name="T90" fmla="*/ 120 w 124"/>
                  <a:gd name="T91" fmla="*/ 207 h 331"/>
                  <a:gd name="T92" fmla="*/ 123 w 124"/>
                  <a:gd name="T93" fmla="*/ 17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4" h="331">
                    <a:moveTo>
                      <a:pt x="124" y="165"/>
                    </a:moveTo>
                    <a:lnTo>
                      <a:pt x="123" y="150"/>
                    </a:lnTo>
                    <a:lnTo>
                      <a:pt x="122" y="136"/>
                    </a:lnTo>
                    <a:lnTo>
                      <a:pt x="120" y="123"/>
                    </a:lnTo>
                    <a:lnTo>
                      <a:pt x="117" y="110"/>
                    </a:lnTo>
                    <a:lnTo>
                      <a:pt x="113" y="97"/>
                    </a:lnTo>
                    <a:lnTo>
                      <a:pt x="107" y="84"/>
                    </a:lnTo>
                    <a:lnTo>
                      <a:pt x="102" y="72"/>
                    </a:lnTo>
                    <a:lnTo>
                      <a:pt x="96" y="62"/>
                    </a:lnTo>
                    <a:lnTo>
                      <a:pt x="88" y="51"/>
                    </a:lnTo>
                    <a:lnTo>
                      <a:pt x="81" y="41"/>
                    </a:lnTo>
                    <a:lnTo>
                      <a:pt x="72" y="33"/>
                    </a:lnTo>
                    <a:lnTo>
                      <a:pt x="62" y="24"/>
                    </a:lnTo>
                    <a:lnTo>
                      <a:pt x="53" y="17"/>
                    </a:lnTo>
                    <a:lnTo>
                      <a:pt x="42" y="10"/>
                    </a:lnTo>
                    <a:lnTo>
                      <a:pt x="31" y="5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8" y="1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3" y="7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5" y="25"/>
                    </a:lnTo>
                    <a:lnTo>
                      <a:pt x="8" y="27"/>
                    </a:lnTo>
                    <a:lnTo>
                      <a:pt x="10" y="28"/>
                    </a:lnTo>
                    <a:lnTo>
                      <a:pt x="20" y="32"/>
                    </a:lnTo>
                    <a:lnTo>
                      <a:pt x="28" y="37"/>
                    </a:lnTo>
                    <a:lnTo>
                      <a:pt x="37" y="42"/>
                    </a:lnTo>
                    <a:lnTo>
                      <a:pt x="44" y="48"/>
                    </a:lnTo>
                    <a:lnTo>
                      <a:pt x="52" y="55"/>
                    </a:lnTo>
                    <a:lnTo>
                      <a:pt x="59" y="63"/>
                    </a:lnTo>
                    <a:lnTo>
                      <a:pt x="66" y="70"/>
                    </a:lnTo>
                    <a:lnTo>
                      <a:pt x="71" y="79"/>
                    </a:lnTo>
                    <a:lnTo>
                      <a:pt x="76" y="88"/>
                    </a:lnTo>
                    <a:lnTo>
                      <a:pt x="81" y="98"/>
                    </a:lnTo>
                    <a:lnTo>
                      <a:pt x="85" y="109"/>
                    </a:lnTo>
                    <a:lnTo>
                      <a:pt x="88" y="119"/>
                    </a:lnTo>
                    <a:lnTo>
                      <a:pt x="91" y="130"/>
                    </a:lnTo>
                    <a:lnTo>
                      <a:pt x="92" y="142"/>
                    </a:lnTo>
                    <a:lnTo>
                      <a:pt x="93" y="154"/>
                    </a:lnTo>
                    <a:lnTo>
                      <a:pt x="95" y="165"/>
                    </a:lnTo>
                    <a:lnTo>
                      <a:pt x="93" y="177"/>
                    </a:lnTo>
                    <a:lnTo>
                      <a:pt x="92" y="189"/>
                    </a:lnTo>
                    <a:lnTo>
                      <a:pt x="91" y="201"/>
                    </a:lnTo>
                    <a:lnTo>
                      <a:pt x="88" y="211"/>
                    </a:lnTo>
                    <a:lnTo>
                      <a:pt x="85" y="222"/>
                    </a:lnTo>
                    <a:lnTo>
                      <a:pt x="81" y="233"/>
                    </a:lnTo>
                    <a:lnTo>
                      <a:pt x="76" y="242"/>
                    </a:lnTo>
                    <a:lnTo>
                      <a:pt x="71" y="251"/>
                    </a:lnTo>
                    <a:lnTo>
                      <a:pt x="66" y="260"/>
                    </a:lnTo>
                    <a:lnTo>
                      <a:pt x="59" y="268"/>
                    </a:lnTo>
                    <a:lnTo>
                      <a:pt x="52" y="276"/>
                    </a:lnTo>
                    <a:lnTo>
                      <a:pt x="44" y="282"/>
                    </a:lnTo>
                    <a:lnTo>
                      <a:pt x="37" y="288"/>
                    </a:lnTo>
                    <a:lnTo>
                      <a:pt x="28" y="294"/>
                    </a:lnTo>
                    <a:lnTo>
                      <a:pt x="20" y="298"/>
                    </a:lnTo>
                    <a:lnTo>
                      <a:pt x="10" y="302"/>
                    </a:lnTo>
                    <a:lnTo>
                      <a:pt x="8" y="303"/>
                    </a:lnTo>
                    <a:lnTo>
                      <a:pt x="5" y="304"/>
                    </a:lnTo>
                    <a:lnTo>
                      <a:pt x="3" y="307"/>
                    </a:lnTo>
                    <a:lnTo>
                      <a:pt x="1" y="310"/>
                    </a:lnTo>
                    <a:lnTo>
                      <a:pt x="0" y="312"/>
                    </a:lnTo>
                    <a:lnTo>
                      <a:pt x="0" y="315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3" y="325"/>
                    </a:lnTo>
                    <a:lnTo>
                      <a:pt x="7" y="328"/>
                    </a:lnTo>
                    <a:lnTo>
                      <a:pt x="10" y="330"/>
                    </a:lnTo>
                    <a:lnTo>
                      <a:pt x="15" y="331"/>
                    </a:lnTo>
                    <a:lnTo>
                      <a:pt x="17" y="331"/>
                    </a:lnTo>
                    <a:lnTo>
                      <a:pt x="20" y="330"/>
                    </a:lnTo>
                    <a:lnTo>
                      <a:pt x="31" y="326"/>
                    </a:lnTo>
                    <a:lnTo>
                      <a:pt x="42" y="320"/>
                    </a:lnTo>
                    <a:lnTo>
                      <a:pt x="53" y="314"/>
                    </a:lnTo>
                    <a:lnTo>
                      <a:pt x="62" y="307"/>
                    </a:lnTo>
                    <a:lnTo>
                      <a:pt x="72" y="298"/>
                    </a:lnTo>
                    <a:lnTo>
                      <a:pt x="81" y="289"/>
                    </a:lnTo>
                    <a:lnTo>
                      <a:pt x="88" y="279"/>
                    </a:lnTo>
                    <a:lnTo>
                      <a:pt x="96" y="269"/>
                    </a:lnTo>
                    <a:lnTo>
                      <a:pt x="102" y="257"/>
                    </a:lnTo>
                    <a:lnTo>
                      <a:pt x="107" y="246"/>
                    </a:lnTo>
                    <a:lnTo>
                      <a:pt x="113" y="234"/>
                    </a:lnTo>
                    <a:lnTo>
                      <a:pt x="117" y="221"/>
                    </a:lnTo>
                    <a:lnTo>
                      <a:pt x="120" y="207"/>
                    </a:lnTo>
                    <a:lnTo>
                      <a:pt x="122" y="193"/>
                    </a:lnTo>
                    <a:lnTo>
                      <a:pt x="123" y="179"/>
                    </a:lnTo>
                    <a:lnTo>
                      <a:pt x="124" y="16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" name="Freeform 3249">
              <a:extLst>
                <a:ext uri="{FF2B5EF4-FFF2-40B4-BE49-F238E27FC236}">
                  <a16:creationId xmlns:a16="http://schemas.microsoft.com/office/drawing/2014/main" id="{DCB3DC6C-57AD-4C29-B0A3-4CC9D71B6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58" y="2896933"/>
              <a:ext cx="34078" cy="104583"/>
            </a:xfrm>
            <a:custGeom>
              <a:avLst/>
              <a:gdLst>
                <a:gd name="T0" fmla="*/ 142 w 142"/>
                <a:gd name="T1" fmla="*/ 204 h 445"/>
                <a:gd name="T2" fmla="*/ 138 w 142"/>
                <a:gd name="T3" fmla="*/ 170 h 445"/>
                <a:gd name="T4" fmla="*/ 130 w 142"/>
                <a:gd name="T5" fmla="*/ 137 h 445"/>
                <a:gd name="T6" fmla="*/ 117 w 142"/>
                <a:gd name="T7" fmla="*/ 106 h 445"/>
                <a:gd name="T8" fmla="*/ 102 w 142"/>
                <a:gd name="T9" fmla="*/ 77 h 445"/>
                <a:gd name="T10" fmla="*/ 82 w 142"/>
                <a:gd name="T11" fmla="*/ 51 h 445"/>
                <a:gd name="T12" fmla="*/ 60 w 142"/>
                <a:gd name="T13" fmla="*/ 28 h 445"/>
                <a:gd name="T14" fmla="*/ 35 w 142"/>
                <a:gd name="T15" fmla="*/ 9 h 445"/>
                <a:gd name="T16" fmla="*/ 18 w 142"/>
                <a:gd name="T17" fmla="*/ 0 h 445"/>
                <a:gd name="T18" fmla="*/ 13 w 142"/>
                <a:gd name="T19" fmla="*/ 0 h 445"/>
                <a:gd name="T20" fmla="*/ 8 w 142"/>
                <a:gd name="T21" fmla="*/ 1 h 445"/>
                <a:gd name="T22" fmla="*/ 3 w 142"/>
                <a:gd name="T23" fmla="*/ 5 h 445"/>
                <a:gd name="T24" fmla="*/ 0 w 142"/>
                <a:gd name="T25" fmla="*/ 11 h 445"/>
                <a:gd name="T26" fmla="*/ 0 w 142"/>
                <a:gd name="T27" fmla="*/ 16 h 445"/>
                <a:gd name="T28" fmla="*/ 1 w 142"/>
                <a:gd name="T29" fmla="*/ 21 h 445"/>
                <a:gd name="T30" fmla="*/ 5 w 142"/>
                <a:gd name="T31" fmla="*/ 27 h 445"/>
                <a:gd name="T32" fmla="*/ 19 w 142"/>
                <a:gd name="T33" fmla="*/ 35 h 445"/>
                <a:gd name="T34" fmla="*/ 41 w 142"/>
                <a:gd name="T35" fmla="*/ 51 h 445"/>
                <a:gd name="T36" fmla="*/ 60 w 142"/>
                <a:gd name="T37" fmla="*/ 70 h 445"/>
                <a:gd name="T38" fmla="*/ 77 w 142"/>
                <a:gd name="T39" fmla="*/ 94 h 445"/>
                <a:gd name="T40" fmla="*/ 91 w 142"/>
                <a:gd name="T41" fmla="*/ 119 h 445"/>
                <a:gd name="T42" fmla="*/ 102 w 142"/>
                <a:gd name="T43" fmla="*/ 146 h 445"/>
                <a:gd name="T44" fmla="*/ 108 w 142"/>
                <a:gd name="T45" fmla="*/ 175 h 445"/>
                <a:gd name="T46" fmla="*/ 112 w 142"/>
                <a:gd name="T47" fmla="*/ 206 h 445"/>
                <a:gd name="T48" fmla="*/ 112 w 142"/>
                <a:gd name="T49" fmla="*/ 237 h 445"/>
                <a:gd name="T50" fmla="*/ 108 w 142"/>
                <a:gd name="T51" fmla="*/ 268 h 445"/>
                <a:gd name="T52" fmla="*/ 102 w 142"/>
                <a:gd name="T53" fmla="*/ 297 h 445"/>
                <a:gd name="T54" fmla="*/ 91 w 142"/>
                <a:gd name="T55" fmla="*/ 325 h 445"/>
                <a:gd name="T56" fmla="*/ 77 w 142"/>
                <a:gd name="T57" fmla="*/ 351 h 445"/>
                <a:gd name="T58" fmla="*/ 60 w 142"/>
                <a:gd name="T59" fmla="*/ 373 h 445"/>
                <a:gd name="T60" fmla="*/ 41 w 142"/>
                <a:gd name="T61" fmla="*/ 394 h 445"/>
                <a:gd name="T62" fmla="*/ 19 w 142"/>
                <a:gd name="T63" fmla="*/ 410 h 445"/>
                <a:gd name="T64" fmla="*/ 5 w 142"/>
                <a:gd name="T65" fmla="*/ 418 h 445"/>
                <a:gd name="T66" fmla="*/ 1 w 142"/>
                <a:gd name="T67" fmla="*/ 422 h 445"/>
                <a:gd name="T68" fmla="*/ 0 w 142"/>
                <a:gd name="T69" fmla="*/ 428 h 445"/>
                <a:gd name="T70" fmla="*/ 0 w 142"/>
                <a:gd name="T71" fmla="*/ 434 h 445"/>
                <a:gd name="T72" fmla="*/ 3 w 142"/>
                <a:gd name="T73" fmla="*/ 440 h 445"/>
                <a:gd name="T74" fmla="*/ 11 w 142"/>
                <a:gd name="T75" fmla="*/ 444 h 445"/>
                <a:gd name="T76" fmla="*/ 18 w 142"/>
                <a:gd name="T77" fmla="*/ 444 h 445"/>
                <a:gd name="T78" fmla="*/ 35 w 142"/>
                <a:gd name="T79" fmla="*/ 435 h 445"/>
                <a:gd name="T80" fmla="*/ 60 w 142"/>
                <a:gd name="T81" fmla="*/ 416 h 445"/>
                <a:gd name="T82" fmla="*/ 82 w 142"/>
                <a:gd name="T83" fmla="*/ 394 h 445"/>
                <a:gd name="T84" fmla="*/ 102 w 142"/>
                <a:gd name="T85" fmla="*/ 368 h 445"/>
                <a:gd name="T86" fmla="*/ 117 w 142"/>
                <a:gd name="T87" fmla="*/ 339 h 445"/>
                <a:gd name="T88" fmla="*/ 130 w 142"/>
                <a:gd name="T89" fmla="*/ 308 h 445"/>
                <a:gd name="T90" fmla="*/ 138 w 142"/>
                <a:gd name="T91" fmla="*/ 275 h 445"/>
                <a:gd name="T92" fmla="*/ 142 w 142"/>
                <a:gd name="T93" fmla="*/ 239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445">
                  <a:moveTo>
                    <a:pt x="142" y="222"/>
                  </a:moveTo>
                  <a:lnTo>
                    <a:pt x="142" y="204"/>
                  </a:lnTo>
                  <a:lnTo>
                    <a:pt x="140" y="187"/>
                  </a:lnTo>
                  <a:lnTo>
                    <a:pt x="138" y="170"/>
                  </a:lnTo>
                  <a:lnTo>
                    <a:pt x="134" y="153"/>
                  </a:lnTo>
                  <a:lnTo>
                    <a:pt x="130" y="137"/>
                  </a:lnTo>
                  <a:lnTo>
                    <a:pt x="124" y="121"/>
                  </a:lnTo>
                  <a:lnTo>
                    <a:pt x="117" y="106"/>
                  </a:lnTo>
                  <a:lnTo>
                    <a:pt x="109" y="91"/>
                  </a:lnTo>
                  <a:lnTo>
                    <a:pt x="102" y="77"/>
                  </a:lnTo>
                  <a:lnTo>
                    <a:pt x="92" y="63"/>
                  </a:lnTo>
                  <a:lnTo>
                    <a:pt x="82" y="51"/>
                  </a:lnTo>
                  <a:lnTo>
                    <a:pt x="72" y="39"/>
                  </a:lnTo>
                  <a:lnTo>
                    <a:pt x="60" y="28"/>
                  </a:lnTo>
                  <a:lnTo>
                    <a:pt x="48" y="18"/>
                  </a:lnTo>
                  <a:lnTo>
                    <a:pt x="35" y="9"/>
                  </a:lnTo>
                  <a:lnTo>
                    <a:pt x="21" y="2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9" y="35"/>
                  </a:lnTo>
                  <a:lnTo>
                    <a:pt x="30" y="43"/>
                  </a:lnTo>
                  <a:lnTo>
                    <a:pt x="41" y="51"/>
                  </a:lnTo>
                  <a:lnTo>
                    <a:pt x="51" y="61"/>
                  </a:lnTo>
                  <a:lnTo>
                    <a:pt x="60" y="70"/>
                  </a:lnTo>
                  <a:lnTo>
                    <a:pt x="69" y="82"/>
                  </a:lnTo>
                  <a:lnTo>
                    <a:pt x="77" y="94"/>
                  </a:lnTo>
                  <a:lnTo>
                    <a:pt x="85" y="106"/>
                  </a:lnTo>
                  <a:lnTo>
                    <a:pt x="91" y="119"/>
                  </a:lnTo>
                  <a:lnTo>
                    <a:pt x="96" y="133"/>
                  </a:lnTo>
                  <a:lnTo>
                    <a:pt x="102" y="146"/>
                  </a:lnTo>
                  <a:lnTo>
                    <a:pt x="105" y="161"/>
                  </a:lnTo>
                  <a:lnTo>
                    <a:pt x="108" y="175"/>
                  </a:lnTo>
                  <a:lnTo>
                    <a:pt x="111" y="191"/>
                  </a:lnTo>
                  <a:lnTo>
                    <a:pt x="112" y="206"/>
                  </a:lnTo>
                  <a:lnTo>
                    <a:pt x="112" y="222"/>
                  </a:lnTo>
                  <a:lnTo>
                    <a:pt x="112" y="237"/>
                  </a:lnTo>
                  <a:lnTo>
                    <a:pt x="111" y="253"/>
                  </a:lnTo>
                  <a:lnTo>
                    <a:pt x="108" y="268"/>
                  </a:lnTo>
                  <a:lnTo>
                    <a:pt x="105" y="283"/>
                  </a:lnTo>
                  <a:lnTo>
                    <a:pt x="102" y="297"/>
                  </a:lnTo>
                  <a:lnTo>
                    <a:pt x="96" y="311"/>
                  </a:lnTo>
                  <a:lnTo>
                    <a:pt x="91" y="325"/>
                  </a:lnTo>
                  <a:lnTo>
                    <a:pt x="85" y="338"/>
                  </a:lnTo>
                  <a:lnTo>
                    <a:pt x="77" y="351"/>
                  </a:lnTo>
                  <a:lnTo>
                    <a:pt x="69" y="363"/>
                  </a:lnTo>
                  <a:lnTo>
                    <a:pt x="60" y="373"/>
                  </a:lnTo>
                  <a:lnTo>
                    <a:pt x="51" y="384"/>
                  </a:lnTo>
                  <a:lnTo>
                    <a:pt x="41" y="394"/>
                  </a:lnTo>
                  <a:lnTo>
                    <a:pt x="30" y="402"/>
                  </a:lnTo>
                  <a:lnTo>
                    <a:pt x="19" y="410"/>
                  </a:lnTo>
                  <a:lnTo>
                    <a:pt x="8" y="416"/>
                  </a:lnTo>
                  <a:lnTo>
                    <a:pt x="5" y="418"/>
                  </a:lnTo>
                  <a:lnTo>
                    <a:pt x="3" y="420"/>
                  </a:lnTo>
                  <a:lnTo>
                    <a:pt x="1" y="422"/>
                  </a:lnTo>
                  <a:lnTo>
                    <a:pt x="0" y="426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4"/>
                  </a:lnTo>
                  <a:lnTo>
                    <a:pt x="1" y="436"/>
                  </a:lnTo>
                  <a:lnTo>
                    <a:pt x="3" y="440"/>
                  </a:lnTo>
                  <a:lnTo>
                    <a:pt x="7" y="443"/>
                  </a:lnTo>
                  <a:lnTo>
                    <a:pt x="11" y="444"/>
                  </a:lnTo>
                  <a:lnTo>
                    <a:pt x="15" y="445"/>
                  </a:lnTo>
                  <a:lnTo>
                    <a:pt x="18" y="444"/>
                  </a:lnTo>
                  <a:lnTo>
                    <a:pt x="21" y="443"/>
                  </a:lnTo>
                  <a:lnTo>
                    <a:pt x="35" y="435"/>
                  </a:lnTo>
                  <a:lnTo>
                    <a:pt x="48" y="426"/>
                  </a:lnTo>
                  <a:lnTo>
                    <a:pt x="60" y="416"/>
                  </a:lnTo>
                  <a:lnTo>
                    <a:pt x="72" y="405"/>
                  </a:lnTo>
                  <a:lnTo>
                    <a:pt x="82" y="394"/>
                  </a:lnTo>
                  <a:lnTo>
                    <a:pt x="92" y="381"/>
                  </a:lnTo>
                  <a:lnTo>
                    <a:pt x="102" y="368"/>
                  </a:lnTo>
                  <a:lnTo>
                    <a:pt x="109" y="354"/>
                  </a:lnTo>
                  <a:lnTo>
                    <a:pt x="117" y="339"/>
                  </a:lnTo>
                  <a:lnTo>
                    <a:pt x="124" y="323"/>
                  </a:lnTo>
                  <a:lnTo>
                    <a:pt x="130" y="308"/>
                  </a:lnTo>
                  <a:lnTo>
                    <a:pt x="134" y="291"/>
                  </a:lnTo>
                  <a:lnTo>
                    <a:pt x="138" y="275"/>
                  </a:lnTo>
                  <a:lnTo>
                    <a:pt x="140" y="258"/>
                  </a:lnTo>
                  <a:lnTo>
                    <a:pt x="142" y="239"/>
                  </a:lnTo>
                  <a:lnTo>
                    <a:pt x="142" y="2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248">
              <a:extLst>
                <a:ext uri="{FF2B5EF4-FFF2-40B4-BE49-F238E27FC236}">
                  <a16:creationId xmlns:a16="http://schemas.microsoft.com/office/drawing/2014/main" id="{502A43FC-2077-4E54-84EA-8DD28C600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59" y="2882832"/>
              <a:ext cx="37603" cy="131609"/>
            </a:xfrm>
            <a:custGeom>
              <a:avLst/>
              <a:gdLst>
                <a:gd name="T0" fmla="*/ 20 w 162"/>
                <a:gd name="T1" fmla="*/ 1 h 559"/>
                <a:gd name="T2" fmla="*/ 15 w 162"/>
                <a:gd name="T3" fmla="*/ 0 h 559"/>
                <a:gd name="T4" fmla="*/ 9 w 162"/>
                <a:gd name="T5" fmla="*/ 1 h 559"/>
                <a:gd name="T6" fmla="*/ 4 w 162"/>
                <a:gd name="T7" fmla="*/ 4 h 559"/>
                <a:gd name="T8" fmla="*/ 1 w 162"/>
                <a:gd name="T9" fmla="*/ 10 h 559"/>
                <a:gd name="T10" fmla="*/ 0 w 162"/>
                <a:gd name="T11" fmla="*/ 15 h 559"/>
                <a:gd name="T12" fmla="*/ 2 w 162"/>
                <a:gd name="T13" fmla="*/ 22 h 559"/>
                <a:gd name="T14" fmla="*/ 5 w 162"/>
                <a:gd name="T15" fmla="*/ 26 h 559"/>
                <a:gd name="T16" fmla="*/ 21 w 162"/>
                <a:gd name="T17" fmla="*/ 38 h 559"/>
                <a:gd name="T18" fmla="*/ 47 w 162"/>
                <a:gd name="T19" fmla="*/ 60 h 559"/>
                <a:gd name="T20" fmla="*/ 70 w 162"/>
                <a:gd name="T21" fmla="*/ 86 h 559"/>
                <a:gd name="T22" fmla="*/ 90 w 162"/>
                <a:gd name="T23" fmla="*/ 116 h 559"/>
                <a:gd name="T24" fmla="*/ 107 w 162"/>
                <a:gd name="T25" fmla="*/ 149 h 559"/>
                <a:gd name="T26" fmla="*/ 118 w 162"/>
                <a:gd name="T27" fmla="*/ 183 h 559"/>
                <a:gd name="T28" fmla="*/ 127 w 162"/>
                <a:gd name="T29" fmla="*/ 221 h 559"/>
                <a:gd name="T30" fmla="*/ 131 w 162"/>
                <a:gd name="T31" fmla="*/ 259 h 559"/>
                <a:gd name="T32" fmla="*/ 131 w 162"/>
                <a:gd name="T33" fmla="*/ 299 h 559"/>
                <a:gd name="T34" fmla="*/ 127 w 162"/>
                <a:gd name="T35" fmla="*/ 337 h 559"/>
                <a:gd name="T36" fmla="*/ 118 w 162"/>
                <a:gd name="T37" fmla="*/ 375 h 559"/>
                <a:gd name="T38" fmla="*/ 107 w 162"/>
                <a:gd name="T39" fmla="*/ 410 h 559"/>
                <a:gd name="T40" fmla="*/ 90 w 162"/>
                <a:gd name="T41" fmla="*/ 442 h 559"/>
                <a:gd name="T42" fmla="*/ 70 w 162"/>
                <a:gd name="T43" fmla="*/ 472 h 559"/>
                <a:gd name="T44" fmla="*/ 47 w 162"/>
                <a:gd name="T45" fmla="*/ 499 h 559"/>
                <a:gd name="T46" fmla="*/ 21 w 162"/>
                <a:gd name="T47" fmla="*/ 521 h 559"/>
                <a:gd name="T48" fmla="*/ 5 w 162"/>
                <a:gd name="T49" fmla="*/ 533 h 559"/>
                <a:gd name="T50" fmla="*/ 2 w 162"/>
                <a:gd name="T51" fmla="*/ 537 h 559"/>
                <a:gd name="T52" fmla="*/ 0 w 162"/>
                <a:gd name="T53" fmla="*/ 543 h 559"/>
                <a:gd name="T54" fmla="*/ 1 w 162"/>
                <a:gd name="T55" fmla="*/ 549 h 559"/>
                <a:gd name="T56" fmla="*/ 5 w 162"/>
                <a:gd name="T57" fmla="*/ 554 h 559"/>
                <a:gd name="T58" fmla="*/ 11 w 162"/>
                <a:gd name="T59" fmla="*/ 558 h 559"/>
                <a:gd name="T60" fmla="*/ 19 w 162"/>
                <a:gd name="T61" fmla="*/ 558 h 559"/>
                <a:gd name="T62" fmla="*/ 39 w 162"/>
                <a:gd name="T63" fmla="*/ 545 h 559"/>
                <a:gd name="T64" fmla="*/ 68 w 162"/>
                <a:gd name="T65" fmla="*/ 520 h 559"/>
                <a:gd name="T66" fmla="*/ 94 w 162"/>
                <a:gd name="T67" fmla="*/ 491 h 559"/>
                <a:gd name="T68" fmla="*/ 115 w 162"/>
                <a:gd name="T69" fmla="*/ 458 h 559"/>
                <a:gd name="T70" fmla="*/ 133 w 162"/>
                <a:gd name="T71" fmla="*/ 423 h 559"/>
                <a:gd name="T72" fmla="*/ 147 w 162"/>
                <a:gd name="T73" fmla="*/ 384 h 559"/>
                <a:gd name="T74" fmla="*/ 157 w 162"/>
                <a:gd name="T75" fmla="*/ 344 h 559"/>
                <a:gd name="T76" fmla="*/ 161 w 162"/>
                <a:gd name="T77" fmla="*/ 301 h 559"/>
                <a:gd name="T78" fmla="*/ 161 w 162"/>
                <a:gd name="T79" fmla="*/ 257 h 559"/>
                <a:gd name="T80" fmla="*/ 157 w 162"/>
                <a:gd name="T81" fmla="*/ 215 h 559"/>
                <a:gd name="T82" fmla="*/ 147 w 162"/>
                <a:gd name="T83" fmla="*/ 175 h 559"/>
                <a:gd name="T84" fmla="*/ 133 w 162"/>
                <a:gd name="T85" fmla="*/ 136 h 559"/>
                <a:gd name="T86" fmla="*/ 115 w 162"/>
                <a:gd name="T87" fmla="*/ 100 h 559"/>
                <a:gd name="T88" fmla="*/ 94 w 162"/>
                <a:gd name="T89" fmla="*/ 68 h 559"/>
                <a:gd name="T90" fmla="*/ 68 w 162"/>
                <a:gd name="T91" fmla="*/ 38 h 559"/>
                <a:gd name="T92" fmla="*/ 39 w 162"/>
                <a:gd name="T93" fmla="*/ 13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2" h="559">
                  <a:moveTo>
                    <a:pt x="23" y="2"/>
                  </a:move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21" y="38"/>
                  </a:lnTo>
                  <a:lnTo>
                    <a:pt x="35" y="48"/>
                  </a:lnTo>
                  <a:lnTo>
                    <a:pt x="47" y="60"/>
                  </a:lnTo>
                  <a:lnTo>
                    <a:pt x="60" y="73"/>
                  </a:lnTo>
                  <a:lnTo>
                    <a:pt x="70" y="86"/>
                  </a:lnTo>
                  <a:lnTo>
                    <a:pt x="81" y="101"/>
                  </a:lnTo>
                  <a:lnTo>
                    <a:pt x="90" y="116"/>
                  </a:lnTo>
                  <a:lnTo>
                    <a:pt x="98" y="132"/>
                  </a:lnTo>
                  <a:lnTo>
                    <a:pt x="107" y="149"/>
                  </a:lnTo>
                  <a:lnTo>
                    <a:pt x="113" y="166"/>
                  </a:lnTo>
                  <a:lnTo>
                    <a:pt x="118" y="183"/>
                  </a:lnTo>
                  <a:lnTo>
                    <a:pt x="124" y="202"/>
                  </a:lnTo>
                  <a:lnTo>
                    <a:pt x="127" y="221"/>
                  </a:lnTo>
                  <a:lnTo>
                    <a:pt x="130" y="240"/>
                  </a:lnTo>
                  <a:lnTo>
                    <a:pt x="131" y="259"/>
                  </a:lnTo>
                  <a:lnTo>
                    <a:pt x="132" y="279"/>
                  </a:lnTo>
                  <a:lnTo>
                    <a:pt x="131" y="299"/>
                  </a:lnTo>
                  <a:lnTo>
                    <a:pt x="130" y="319"/>
                  </a:lnTo>
                  <a:lnTo>
                    <a:pt x="127" y="337"/>
                  </a:lnTo>
                  <a:lnTo>
                    <a:pt x="124" y="356"/>
                  </a:lnTo>
                  <a:lnTo>
                    <a:pt x="118" y="375"/>
                  </a:lnTo>
                  <a:lnTo>
                    <a:pt x="113" y="393"/>
                  </a:lnTo>
                  <a:lnTo>
                    <a:pt x="107" y="410"/>
                  </a:lnTo>
                  <a:lnTo>
                    <a:pt x="98" y="426"/>
                  </a:lnTo>
                  <a:lnTo>
                    <a:pt x="90" y="442"/>
                  </a:lnTo>
                  <a:lnTo>
                    <a:pt x="81" y="458"/>
                  </a:lnTo>
                  <a:lnTo>
                    <a:pt x="70" y="472"/>
                  </a:lnTo>
                  <a:lnTo>
                    <a:pt x="60" y="486"/>
                  </a:lnTo>
                  <a:lnTo>
                    <a:pt x="47" y="499"/>
                  </a:lnTo>
                  <a:lnTo>
                    <a:pt x="35" y="510"/>
                  </a:lnTo>
                  <a:lnTo>
                    <a:pt x="21" y="521"/>
                  </a:lnTo>
                  <a:lnTo>
                    <a:pt x="7" y="531"/>
                  </a:lnTo>
                  <a:lnTo>
                    <a:pt x="5" y="533"/>
                  </a:lnTo>
                  <a:lnTo>
                    <a:pt x="3" y="535"/>
                  </a:lnTo>
                  <a:lnTo>
                    <a:pt x="2" y="537"/>
                  </a:lnTo>
                  <a:lnTo>
                    <a:pt x="1" y="540"/>
                  </a:lnTo>
                  <a:lnTo>
                    <a:pt x="0" y="543"/>
                  </a:lnTo>
                  <a:lnTo>
                    <a:pt x="1" y="546"/>
                  </a:lnTo>
                  <a:lnTo>
                    <a:pt x="1" y="549"/>
                  </a:lnTo>
                  <a:lnTo>
                    <a:pt x="3" y="551"/>
                  </a:lnTo>
                  <a:lnTo>
                    <a:pt x="5" y="554"/>
                  </a:lnTo>
                  <a:lnTo>
                    <a:pt x="8" y="556"/>
                  </a:lnTo>
                  <a:lnTo>
                    <a:pt x="11" y="558"/>
                  </a:lnTo>
                  <a:lnTo>
                    <a:pt x="15" y="559"/>
                  </a:lnTo>
                  <a:lnTo>
                    <a:pt x="19" y="558"/>
                  </a:lnTo>
                  <a:lnTo>
                    <a:pt x="23" y="555"/>
                  </a:lnTo>
                  <a:lnTo>
                    <a:pt x="39" y="545"/>
                  </a:lnTo>
                  <a:lnTo>
                    <a:pt x="53" y="533"/>
                  </a:lnTo>
                  <a:lnTo>
                    <a:pt x="68" y="520"/>
                  </a:lnTo>
                  <a:lnTo>
                    <a:pt x="81" y="506"/>
                  </a:lnTo>
                  <a:lnTo>
                    <a:pt x="94" y="491"/>
                  </a:lnTo>
                  <a:lnTo>
                    <a:pt x="105" y="475"/>
                  </a:lnTo>
                  <a:lnTo>
                    <a:pt x="115" y="458"/>
                  </a:lnTo>
                  <a:lnTo>
                    <a:pt x="125" y="441"/>
                  </a:lnTo>
                  <a:lnTo>
                    <a:pt x="133" y="423"/>
                  </a:lnTo>
                  <a:lnTo>
                    <a:pt x="141" y="403"/>
                  </a:lnTo>
                  <a:lnTo>
                    <a:pt x="147" y="384"/>
                  </a:lnTo>
                  <a:lnTo>
                    <a:pt x="153" y="364"/>
                  </a:lnTo>
                  <a:lnTo>
                    <a:pt x="157" y="344"/>
                  </a:lnTo>
                  <a:lnTo>
                    <a:pt x="159" y="322"/>
                  </a:lnTo>
                  <a:lnTo>
                    <a:pt x="161" y="301"/>
                  </a:lnTo>
                  <a:lnTo>
                    <a:pt x="162" y="279"/>
                  </a:lnTo>
                  <a:lnTo>
                    <a:pt x="161" y="257"/>
                  </a:lnTo>
                  <a:lnTo>
                    <a:pt x="159" y="236"/>
                  </a:lnTo>
                  <a:lnTo>
                    <a:pt x="157" y="215"/>
                  </a:lnTo>
                  <a:lnTo>
                    <a:pt x="153" y="195"/>
                  </a:lnTo>
                  <a:lnTo>
                    <a:pt x="147" y="175"/>
                  </a:lnTo>
                  <a:lnTo>
                    <a:pt x="141" y="154"/>
                  </a:lnTo>
                  <a:lnTo>
                    <a:pt x="133" y="136"/>
                  </a:lnTo>
                  <a:lnTo>
                    <a:pt x="125" y="118"/>
                  </a:lnTo>
                  <a:lnTo>
                    <a:pt x="115" y="100"/>
                  </a:lnTo>
                  <a:lnTo>
                    <a:pt x="105" y="83"/>
                  </a:lnTo>
                  <a:lnTo>
                    <a:pt x="94" y="68"/>
                  </a:lnTo>
                  <a:lnTo>
                    <a:pt x="81" y="53"/>
                  </a:lnTo>
                  <a:lnTo>
                    <a:pt x="68" y="38"/>
                  </a:lnTo>
                  <a:lnTo>
                    <a:pt x="53" y="25"/>
                  </a:lnTo>
                  <a:lnTo>
                    <a:pt x="39" y="13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8" name="Agrupar 57"/>
          <p:cNvGrpSpPr/>
          <p:nvPr/>
        </p:nvGrpSpPr>
        <p:grpSpPr>
          <a:xfrm>
            <a:off x="548684" y="1527186"/>
            <a:ext cx="241385" cy="431439"/>
            <a:chOff x="682028" y="1610685"/>
            <a:chExt cx="129728" cy="231869"/>
          </a:xfrm>
        </p:grpSpPr>
        <p:sp>
          <p:nvSpPr>
            <p:cNvPr id="55" name="Freeform 3586">
              <a:extLst>
                <a:ext uri="{FF2B5EF4-FFF2-40B4-BE49-F238E27FC236}">
                  <a16:creationId xmlns:a16="http://schemas.microsoft.com/office/drawing/2014/main" id="{CE31EB4A-1CE9-4027-A17B-BC0EF803CE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037" y="1734664"/>
              <a:ext cx="45719" cy="93275"/>
            </a:xfrm>
            <a:custGeom>
              <a:avLst/>
              <a:gdLst>
                <a:gd name="T0" fmla="*/ 72 w 120"/>
                <a:gd name="T1" fmla="*/ 24 h 264"/>
                <a:gd name="T2" fmla="*/ 72 w 120"/>
                <a:gd name="T3" fmla="*/ 0 h 264"/>
                <a:gd name="T4" fmla="*/ 48 w 120"/>
                <a:gd name="T5" fmla="*/ 0 h 264"/>
                <a:gd name="T6" fmla="*/ 48 w 120"/>
                <a:gd name="T7" fmla="*/ 24 h 264"/>
                <a:gd name="T8" fmla="*/ 0 w 120"/>
                <a:gd name="T9" fmla="*/ 24 h 264"/>
                <a:gd name="T10" fmla="*/ 0 w 120"/>
                <a:gd name="T11" fmla="*/ 264 h 264"/>
                <a:gd name="T12" fmla="*/ 120 w 120"/>
                <a:gd name="T13" fmla="*/ 264 h 264"/>
                <a:gd name="T14" fmla="*/ 120 w 120"/>
                <a:gd name="T15" fmla="*/ 24 h 264"/>
                <a:gd name="T16" fmla="*/ 72 w 120"/>
                <a:gd name="T17" fmla="*/ 2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64">
                  <a:moveTo>
                    <a:pt x="72" y="24"/>
                  </a:moveTo>
                  <a:lnTo>
                    <a:pt x="72" y="0"/>
                  </a:lnTo>
                  <a:lnTo>
                    <a:pt x="48" y="0"/>
                  </a:lnTo>
                  <a:lnTo>
                    <a:pt x="48" y="24"/>
                  </a:lnTo>
                  <a:lnTo>
                    <a:pt x="0" y="24"/>
                  </a:lnTo>
                  <a:lnTo>
                    <a:pt x="0" y="264"/>
                  </a:lnTo>
                  <a:lnTo>
                    <a:pt x="120" y="264"/>
                  </a:lnTo>
                  <a:lnTo>
                    <a:pt x="120" y="24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585">
              <a:extLst>
                <a:ext uri="{FF2B5EF4-FFF2-40B4-BE49-F238E27FC236}">
                  <a16:creationId xmlns:a16="http://schemas.microsoft.com/office/drawing/2014/main" id="{6F789699-7E36-47F2-8815-F2D141F9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028" y="1681442"/>
              <a:ext cx="99791" cy="161112"/>
            </a:xfrm>
            <a:custGeom>
              <a:avLst/>
              <a:gdLst>
                <a:gd name="T0" fmla="*/ 361 w 361"/>
                <a:gd name="T1" fmla="*/ 0 h 456"/>
                <a:gd name="T2" fmla="*/ 200 w 361"/>
                <a:gd name="T3" fmla="*/ 0 h 456"/>
                <a:gd name="T4" fmla="*/ 216 w 361"/>
                <a:gd name="T5" fmla="*/ 202 h 456"/>
                <a:gd name="T6" fmla="*/ 214 w 361"/>
                <a:gd name="T7" fmla="*/ 204 h 456"/>
                <a:gd name="T8" fmla="*/ 213 w 361"/>
                <a:gd name="T9" fmla="*/ 206 h 456"/>
                <a:gd name="T10" fmla="*/ 184 w 361"/>
                <a:gd name="T11" fmla="*/ 237 h 456"/>
                <a:gd name="T12" fmla="*/ 181 w 361"/>
                <a:gd name="T13" fmla="*/ 238 h 456"/>
                <a:gd name="T14" fmla="*/ 178 w 361"/>
                <a:gd name="T15" fmla="*/ 238 h 456"/>
                <a:gd name="T16" fmla="*/ 177 w 361"/>
                <a:gd name="T17" fmla="*/ 238 h 456"/>
                <a:gd name="T18" fmla="*/ 175 w 361"/>
                <a:gd name="T19" fmla="*/ 237 h 456"/>
                <a:gd name="T20" fmla="*/ 144 w 361"/>
                <a:gd name="T21" fmla="*/ 206 h 456"/>
                <a:gd name="T22" fmla="*/ 142 w 361"/>
                <a:gd name="T23" fmla="*/ 204 h 456"/>
                <a:gd name="T24" fmla="*/ 142 w 361"/>
                <a:gd name="T25" fmla="*/ 202 h 456"/>
                <a:gd name="T26" fmla="*/ 158 w 361"/>
                <a:gd name="T27" fmla="*/ 0 h 456"/>
                <a:gd name="T28" fmla="*/ 0 w 361"/>
                <a:gd name="T29" fmla="*/ 0 h 456"/>
                <a:gd name="T30" fmla="*/ 0 w 361"/>
                <a:gd name="T31" fmla="*/ 12 h 456"/>
                <a:gd name="T32" fmla="*/ 1 w 361"/>
                <a:gd name="T33" fmla="*/ 36 h 456"/>
                <a:gd name="T34" fmla="*/ 2 w 361"/>
                <a:gd name="T35" fmla="*/ 59 h 456"/>
                <a:gd name="T36" fmla="*/ 6 w 361"/>
                <a:gd name="T37" fmla="*/ 81 h 456"/>
                <a:gd name="T38" fmla="*/ 10 w 361"/>
                <a:gd name="T39" fmla="*/ 102 h 456"/>
                <a:gd name="T40" fmla="*/ 15 w 361"/>
                <a:gd name="T41" fmla="*/ 121 h 456"/>
                <a:gd name="T42" fmla="*/ 20 w 361"/>
                <a:gd name="T43" fmla="*/ 139 h 456"/>
                <a:gd name="T44" fmla="*/ 28 w 361"/>
                <a:gd name="T45" fmla="*/ 157 h 456"/>
                <a:gd name="T46" fmla="*/ 35 w 361"/>
                <a:gd name="T47" fmla="*/ 172 h 456"/>
                <a:gd name="T48" fmla="*/ 44 w 361"/>
                <a:gd name="T49" fmla="*/ 188 h 456"/>
                <a:gd name="T50" fmla="*/ 51 w 361"/>
                <a:gd name="T51" fmla="*/ 201 h 456"/>
                <a:gd name="T52" fmla="*/ 60 w 361"/>
                <a:gd name="T53" fmla="*/ 213 h 456"/>
                <a:gd name="T54" fmla="*/ 69 w 361"/>
                <a:gd name="T55" fmla="*/ 225 h 456"/>
                <a:gd name="T56" fmla="*/ 80 w 361"/>
                <a:gd name="T57" fmla="*/ 235 h 456"/>
                <a:gd name="T58" fmla="*/ 89 w 361"/>
                <a:gd name="T59" fmla="*/ 244 h 456"/>
                <a:gd name="T60" fmla="*/ 99 w 361"/>
                <a:gd name="T61" fmla="*/ 252 h 456"/>
                <a:gd name="T62" fmla="*/ 108 w 361"/>
                <a:gd name="T63" fmla="*/ 258 h 456"/>
                <a:gd name="T64" fmla="*/ 108 w 361"/>
                <a:gd name="T65" fmla="*/ 456 h 456"/>
                <a:gd name="T66" fmla="*/ 253 w 361"/>
                <a:gd name="T67" fmla="*/ 456 h 456"/>
                <a:gd name="T68" fmla="*/ 253 w 361"/>
                <a:gd name="T69" fmla="*/ 258 h 456"/>
                <a:gd name="T70" fmla="*/ 262 w 361"/>
                <a:gd name="T71" fmla="*/ 252 h 456"/>
                <a:gd name="T72" fmla="*/ 272 w 361"/>
                <a:gd name="T73" fmla="*/ 244 h 456"/>
                <a:gd name="T74" fmla="*/ 281 w 361"/>
                <a:gd name="T75" fmla="*/ 235 h 456"/>
                <a:gd name="T76" fmla="*/ 291 w 361"/>
                <a:gd name="T77" fmla="*/ 225 h 456"/>
                <a:gd name="T78" fmla="*/ 300 w 361"/>
                <a:gd name="T79" fmla="*/ 213 h 456"/>
                <a:gd name="T80" fmla="*/ 309 w 361"/>
                <a:gd name="T81" fmla="*/ 201 h 456"/>
                <a:gd name="T82" fmla="*/ 318 w 361"/>
                <a:gd name="T83" fmla="*/ 188 h 456"/>
                <a:gd name="T84" fmla="*/ 326 w 361"/>
                <a:gd name="T85" fmla="*/ 172 h 456"/>
                <a:gd name="T86" fmla="*/ 334 w 361"/>
                <a:gd name="T87" fmla="*/ 157 h 456"/>
                <a:gd name="T88" fmla="*/ 340 w 361"/>
                <a:gd name="T89" fmla="*/ 139 h 456"/>
                <a:gd name="T90" fmla="*/ 345 w 361"/>
                <a:gd name="T91" fmla="*/ 121 h 456"/>
                <a:gd name="T92" fmla="*/ 351 w 361"/>
                <a:gd name="T93" fmla="*/ 102 h 456"/>
                <a:gd name="T94" fmla="*/ 356 w 361"/>
                <a:gd name="T95" fmla="*/ 81 h 456"/>
                <a:gd name="T96" fmla="*/ 358 w 361"/>
                <a:gd name="T97" fmla="*/ 59 h 456"/>
                <a:gd name="T98" fmla="*/ 359 w 361"/>
                <a:gd name="T99" fmla="*/ 36 h 456"/>
                <a:gd name="T100" fmla="*/ 361 w 361"/>
                <a:gd name="T101" fmla="*/ 12 h 456"/>
                <a:gd name="T102" fmla="*/ 361 w 361"/>
                <a:gd name="T103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1" h="456">
                  <a:moveTo>
                    <a:pt x="361" y="0"/>
                  </a:moveTo>
                  <a:lnTo>
                    <a:pt x="200" y="0"/>
                  </a:lnTo>
                  <a:lnTo>
                    <a:pt x="216" y="202"/>
                  </a:lnTo>
                  <a:lnTo>
                    <a:pt x="214" y="204"/>
                  </a:lnTo>
                  <a:lnTo>
                    <a:pt x="213" y="206"/>
                  </a:lnTo>
                  <a:lnTo>
                    <a:pt x="184" y="237"/>
                  </a:lnTo>
                  <a:lnTo>
                    <a:pt x="181" y="238"/>
                  </a:lnTo>
                  <a:lnTo>
                    <a:pt x="178" y="238"/>
                  </a:lnTo>
                  <a:lnTo>
                    <a:pt x="177" y="238"/>
                  </a:lnTo>
                  <a:lnTo>
                    <a:pt x="175" y="237"/>
                  </a:lnTo>
                  <a:lnTo>
                    <a:pt x="144" y="206"/>
                  </a:lnTo>
                  <a:lnTo>
                    <a:pt x="142" y="204"/>
                  </a:lnTo>
                  <a:lnTo>
                    <a:pt x="142" y="202"/>
                  </a:lnTo>
                  <a:lnTo>
                    <a:pt x="15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" y="36"/>
                  </a:lnTo>
                  <a:lnTo>
                    <a:pt x="2" y="59"/>
                  </a:lnTo>
                  <a:lnTo>
                    <a:pt x="6" y="81"/>
                  </a:lnTo>
                  <a:lnTo>
                    <a:pt x="10" y="102"/>
                  </a:lnTo>
                  <a:lnTo>
                    <a:pt x="15" y="121"/>
                  </a:lnTo>
                  <a:lnTo>
                    <a:pt x="20" y="139"/>
                  </a:lnTo>
                  <a:lnTo>
                    <a:pt x="28" y="157"/>
                  </a:lnTo>
                  <a:lnTo>
                    <a:pt x="35" y="172"/>
                  </a:lnTo>
                  <a:lnTo>
                    <a:pt x="44" y="188"/>
                  </a:lnTo>
                  <a:lnTo>
                    <a:pt x="51" y="201"/>
                  </a:lnTo>
                  <a:lnTo>
                    <a:pt x="60" y="213"/>
                  </a:lnTo>
                  <a:lnTo>
                    <a:pt x="69" y="225"/>
                  </a:lnTo>
                  <a:lnTo>
                    <a:pt x="80" y="235"/>
                  </a:lnTo>
                  <a:lnTo>
                    <a:pt x="89" y="244"/>
                  </a:lnTo>
                  <a:lnTo>
                    <a:pt x="99" y="252"/>
                  </a:lnTo>
                  <a:lnTo>
                    <a:pt x="108" y="258"/>
                  </a:lnTo>
                  <a:lnTo>
                    <a:pt x="108" y="456"/>
                  </a:lnTo>
                  <a:lnTo>
                    <a:pt x="253" y="456"/>
                  </a:lnTo>
                  <a:lnTo>
                    <a:pt x="253" y="258"/>
                  </a:lnTo>
                  <a:lnTo>
                    <a:pt x="262" y="252"/>
                  </a:lnTo>
                  <a:lnTo>
                    <a:pt x="272" y="244"/>
                  </a:lnTo>
                  <a:lnTo>
                    <a:pt x="281" y="235"/>
                  </a:lnTo>
                  <a:lnTo>
                    <a:pt x="291" y="225"/>
                  </a:lnTo>
                  <a:lnTo>
                    <a:pt x="300" y="213"/>
                  </a:lnTo>
                  <a:lnTo>
                    <a:pt x="309" y="201"/>
                  </a:lnTo>
                  <a:lnTo>
                    <a:pt x="318" y="188"/>
                  </a:lnTo>
                  <a:lnTo>
                    <a:pt x="326" y="172"/>
                  </a:lnTo>
                  <a:lnTo>
                    <a:pt x="334" y="157"/>
                  </a:lnTo>
                  <a:lnTo>
                    <a:pt x="340" y="139"/>
                  </a:lnTo>
                  <a:lnTo>
                    <a:pt x="345" y="121"/>
                  </a:lnTo>
                  <a:lnTo>
                    <a:pt x="351" y="102"/>
                  </a:lnTo>
                  <a:lnTo>
                    <a:pt x="356" y="81"/>
                  </a:lnTo>
                  <a:lnTo>
                    <a:pt x="358" y="59"/>
                  </a:lnTo>
                  <a:lnTo>
                    <a:pt x="359" y="36"/>
                  </a:lnTo>
                  <a:lnTo>
                    <a:pt x="361" y="12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3584">
              <a:extLst>
                <a:ext uri="{FF2B5EF4-FFF2-40B4-BE49-F238E27FC236}">
                  <a16:creationId xmlns:a16="http://schemas.microsoft.com/office/drawing/2014/main" id="{0DA3CCBE-7AEC-4476-BE14-5E2527C71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659" y="1610685"/>
              <a:ext cx="67378" cy="56897"/>
            </a:xfrm>
            <a:custGeom>
              <a:avLst/>
              <a:gdLst>
                <a:gd name="T0" fmla="*/ 133 w 240"/>
                <a:gd name="T1" fmla="*/ 239 h 240"/>
                <a:gd name="T2" fmla="*/ 156 w 240"/>
                <a:gd name="T3" fmla="*/ 235 h 240"/>
                <a:gd name="T4" fmla="*/ 177 w 240"/>
                <a:gd name="T5" fmla="*/ 226 h 240"/>
                <a:gd name="T6" fmla="*/ 197 w 240"/>
                <a:gd name="T7" fmla="*/ 212 h 240"/>
                <a:gd name="T8" fmla="*/ 213 w 240"/>
                <a:gd name="T9" fmla="*/ 196 h 240"/>
                <a:gd name="T10" fmla="*/ 226 w 240"/>
                <a:gd name="T11" fmla="*/ 177 h 240"/>
                <a:gd name="T12" fmla="*/ 235 w 240"/>
                <a:gd name="T13" fmla="*/ 155 h 240"/>
                <a:gd name="T14" fmla="*/ 240 w 240"/>
                <a:gd name="T15" fmla="*/ 132 h 240"/>
                <a:gd name="T16" fmla="*/ 240 w 240"/>
                <a:gd name="T17" fmla="*/ 108 h 240"/>
                <a:gd name="T18" fmla="*/ 235 w 240"/>
                <a:gd name="T19" fmla="*/ 83 h 240"/>
                <a:gd name="T20" fmla="*/ 226 w 240"/>
                <a:gd name="T21" fmla="*/ 63 h 240"/>
                <a:gd name="T22" fmla="*/ 213 w 240"/>
                <a:gd name="T23" fmla="*/ 43 h 240"/>
                <a:gd name="T24" fmla="*/ 197 w 240"/>
                <a:gd name="T25" fmla="*/ 27 h 240"/>
                <a:gd name="T26" fmla="*/ 177 w 240"/>
                <a:gd name="T27" fmla="*/ 14 h 240"/>
                <a:gd name="T28" fmla="*/ 156 w 240"/>
                <a:gd name="T29" fmla="*/ 5 h 240"/>
                <a:gd name="T30" fmla="*/ 133 w 240"/>
                <a:gd name="T31" fmla="*/ 0 h 240"/>
                <a:gd name="T32" fmla="*/ 108 w 240"/>
                <a:gd name="T33" fmla="*/ 0 h 240"/>
                <a:gd name="T34" fmla="*/ 85 w 240"/>
                <a:gd name="T35" fmla="*/ 5 h 240"/>
                <a:gd name="T36" fmla="*/ 63 w 240"/>
                <a:gd name="T37" fmla="*/ 14 h 240"/>
                <a:gd name="T38" fmla="*/ 44 w 240"/>
                <a:gd name="T39" fmla="*/ 27 h 240"/>
                <a:gd name="T40" fmla="*/ 27 w 240"/>
                <a:gd name="T41" fmla="*/ 43 h 240"/>
                <a:gd name="T42" fmla="*/ 14 w 240"/>
                <a:gd name="T43" fmla="*/ 63 h 240"/>
                <a:gd name="T44" fmla="*/ 5 w 240"/>
                <a:gd name="T45" fmla="*/ 83 h 240"/>
                <a:gd name="T46" fmla="*/ 0 w 240"/>
                <a:gd name="T47" fmla="*/ 108 h 240"/>
                <a:gd name="T48" fmla="*/ 0 w 240"/>
                <a:gd name="T49" fmla="*/ 132 h 240"/>
                <a:gd name="T50" fmla="*/ 5 w 240"/>
                <a:gd name="T51" fmla="*/ 155 h 240"/>
                <a:gd name="T52" fmla="*/ 14 w 240"/>
                <a:gd name="T53" fmla="*/ 177 h 240"/>
                <a:gd name="T54" fmla="*/ 27 w 240"/>
                <a:gd name="T55" fmla="*/ 196 h 240"/>
                <a:gd name="T56" fmla="*/ 44 w 240"/>
                <a:gd name="T57" fmla="*/ 212 h 240"/>
                <a:gd name="T58" fmla="*/ 63 w 240"/>
                <a:gd name="T59" fmla="*/ 226 h 240"/>
                <a:gd name="T60" fmla="*/ 85 w 240"/>
                <a:gd name="T61" fmla="*/ 235 h 240"/>
                <a:gd name="T62" fmla="*/ 108 w 240"/>
                <a:gd name="T63" fmla="*/ 23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0" h="240">
                  <a:moveTo>
                    <a:pt x="121" y="240"/>
                  </a:moveTo>
                  <a:lnTo>
                    <a:pt x="133" y="239"/>
                  </a:lnTo>
                  <a:lnTo>
                    <a:pt x="144" y="237"/>
                  </a:lnTo>
                  <a:lnTo>
                    <a:pt x="156" y="235"/>
                  </a:lnTo>
                  <a:lnTo>
                    <a:pt x="167" y="230"/>
                  </a:lnTo>
                  <a:lnTo>
                    <a:pt x="177" y="226"/>
                  </a:lnTo>
                  <a:lnTo>
                    <a:pt x="188" y="219"/>
                  </a:lnTo>
                  <a:lnTo>
                    <a:pt x="197" y="212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5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19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5" y="83"/>
                  </a:lnTo>
                  <a:lnTo>
                    <a:pt x="231" y="73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4"/>
                  </a:lnTo>
                  <a:lnTo>
                    <a:pt x="197" y="27"/>
                  </a:lnTo>
                  <a:lnTo>
                    <a:pt x="188" y="20"/>
                  </a:lnTo>
                  <a:lnTo>
                    <a:pt x="177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4" y="2"/>
                  </a:lnTo>
                  <a:lnTo>
                    <a:pt x="133" y="0"/>
                  </a:lnTo>
                  <a:lnTo>
                    <a:pt x="121" y="0"/>
                  </a:lnTo>
                  <a:lnTo>
                    <a:pt x="108" y="0"/>
                  </a:lnTo>
                  <a:lnTo>
                    <a:pt x="97" y="2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4"/>
                  </a:lnTo>
                  <a:lnTo>
                    <a:pt x="53" y="20"/>
                  </a:lnTo>
                  <a:lnTo>
                    <a:pt x="44" y="27"/>
                  </a:lnTo>
                  <a:lnTo>
                    <a:pt x="35" y="34"/>
                  </a:lnTo>
                  <a:lnTo>
                    <a:pt x="27" y="43"/>
                  </a:lnTo>
                  <a:lnTo>
                    <a:pt x="21" y="52"/>
                  </a:lnTo>
                  <a:lnTo>
                    <a:pt x="14" y="63"/>
                  </a:lnTo>
                  <a:lnTo>
                    <a:pt x="9" y="73"/>
                  </a:lnTo>
                  <a:lnTo>
                    <a:pt x="5" y="83"/>
                  </a:lnTo>
                  <a:lnTo>
                    <a:pt x="3" y="95"/>
                  </a:lnTo>
                  <a:lnTo>
                    <a:pt x="0" y="108"/>
                  </a:lnTo>
                  <a:lnTo>
                    <a:pt x="0" y="119"/>
                  </a:lnTo>
                  <a:lnTo>
                    <a:pt x="0" y="132"/>
                  </a:lnTo>
                  <a:lnTo>
                    <a:pt x="3" y="144"/>
                  </a:lnTo>
                  <a:lnTo>
                    <a:pt x="5" y="155"/>
                  </a:lnTo>
                  <a:lnTo>
                    <a:pt x="9" y="167"/>
                  </a:lnTo>
                  <a:lnTo>
                    <a:pt x="14" y="177"/>
                  </a:lnTo>
                  <a:lnTo>
                    <a:pt x="21" y="187"/>
                  </a:lnTo>
                  <a:lnTo>
                    <a:pt x="27" y="196"/>
                  </a:lnTo>
                  <a:lnTo>
                    <a:pt x="35" y="204"/>
                  </a:lnTo>
                  <a:lnTo>
                    <a:pt x="44" y="212"/>
                  </a:lnTo>
                  <a:lnTo>
                    <a:pt x="53" y="219"/>
                  </a:lnTo>
                  <a:lnTo>
                    <a:pt x="63" y="226"/>
                  </a:lnTo>
                  <a:lnTo>
                    <a:pt x="73" y="230"/>
                  </a:lnTo>
                  <a:lnTo>
                    <a:pt x="85" y="235"/>
                  </a:lnTo>
                  <a:lnTo>
                    <a:pt x="97" y="237"/>
                  </a:lnTo>
                  <a:lnTo>
                    <a:pt x="108" y="239"/>
                  </a:lnTo>
                  <a:lnTo>
                    <a:pt x="121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959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43" name="Marcador de texto 4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20" name="Agrupar 19"/>
          <p:cNvGrpSpPr/>
          <p:nvPr/>
        </p:nvGrpSpPr>
        <p:grpSpPr>
          <a:xfrm>
            <a:off x="1120315" y="3877757"/>
            <a:ext cx="590795" cy="590795"/>
            <a:chOff x="2073331" y="3308995"/>
            <a:chExt cx="590795" cy="59079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2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2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2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0" name="Agrupar 29"/>
          <p:cNvGrpSpPr/>
          <p:nvPr/>
        </p:nvGrpSpPr>
        <p:grpSpPr>
          <a:xfrm>
            <a:off x="5317568" y="3877758"/>
            <a:ext cx="590795" cy="590795"/>
            <a:chOff x="1114746" y="4818247"/>
            <a:chExt cx="590795" cy="590795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3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Agrupar 34"/>
          <p:cNvGrpSpPr/>
          <p:nvPr/>
        </p:nvGrpSpPr>
        <p:grpSpPr>
          <a:xfrm>
            <a:off x="7388094" y="3880688"/>
            <a:ext cx="590795" cy="590795"/>
            <a:chOff x="6022053" y="4447017"/>
            <a:chExt cx="590795" cy="590795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8" name="Agrupar 37"/>
          <p:cNvGrpSpPr/>
          <p:nvPr/>
        </p:nvGrpSpPr>
        <p:grpSpPr>
          <a:xfrm>
            <a:off x="3209343" y="3870439"/>
            <a:ext cx="590795" cy="590795"/>
            <a:chOff x="6641006" y="3787499"/>
            <a:chExt cx="590795" cy="590795"/>
          </a:xfrm>
        </p:grpSpPr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4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4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8508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Marcador de texto 11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6" name="Marcador de texto 10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s-ES" dirty="0"/>
              <a:t>Subtítulo</a:t>
            </a:r>
          </a:p>
        </p:txBody>
      </p:sp>
      <p:sp>
        <p:nvSpPr>
          <p:cNvPr id="119" name="Marcador de texto 11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26" name="Agrupar 25"/>
          <p:cNvGrpSpPr/>
          <p:nvPr/>
        </p:nvGrpSpPr>
        <p:grpSpPr>
          <a:xfrm>
            <a:off x="639370" y="2080287"/>
            <a:ext cx="7821679" cy="1955007"/>
            <a:chOff x="984655" y="1866980"/>
            <a:chExt cx="6708764" cy="1676837"/>
          </a:xfrm>
        </p:grpSpPr>
        <p:grpSp>
          <p:nvGrpSpPr>
            <p:cNvPr id="27" name="Agrupar 26"/>
            <p:cNvGrpSpPr/>
            <p:nvPr/>
          </p:nvGrpSpPr>
          <p:grpSpPr>
            <a:xfrm>
              <a:off x="984655" y="1866980"/>
              <a:ext cx="6708764" cy="1676837"/>
              <a:chOff x="788334" y="4295791"/>
              <a:chExt cx="6708764" cy="1676837"/>
            </a:xfrm>
          </p:grpSpPr>
          <p:grpSp>
            <p:nvGrpSpPr>
              <p:cNvPr id="51" name="Agrupar 50"/>
              <p:cNvGrpSpPr/>
              <p:nvPr/>
            </p:nvGrpSpPr>
            <p:grpSpPr>
              <a:xfrm>
                <a:off x="789798" y="4295791"/>
                <a:ext cx="6707300" cy="1676837"/>
                <a:chOff x="789798" y="4295791"/>
                <a:chExt cx="6707300" cy="1676837"/>
              </a:xfrm>
            </p:grpSpPr>
            <p:grpSp>
              <p:nvGrpSpPr>
                <p:cNvPr id="65" name="Agrupar 64"/>
                <p:cNvGrpSpPr/>
                <p:nvPr/>
              </p:nvGrpSpPr>
              <p:grpSpPr>
                <a:xfrm flipV="1">
                  <a:off x="789798" y="4295794"/>
                  <a:ext cx="1676826" cy="1676828"/>
                  <a:chOff x="1150359" y="3903411"/>
                  <a:chExt cx="1450487" cy="1450488"/>
                </a:xfrm>
                <a:effectLst/>
              </p:grpSpPr>
              <p:sp>
                <p:nvSpPr>
                  <p:cNvPr id="75" name="Arco 74"/>
                  <p:cNvSpPr/>
                  <p:nvPr/>
                </p:nvSpPr>
                <p:spPr>
                  <a:xfrm>
                    <a:off x="1150360" y="3903411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6" name="Arco 75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chemeClr val="bg1">
                        <a:lumMod val="9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6" name="Agrupar 65"/>
                <p:cNvGrpSpPr/>
                <p:nvPr/>
              </p:nvGrpSpPr>
              <p:grpSpPr>
                <a:xfrm>
                  <a:off x="2466623" y="4295802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3" name="Arco 7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7" name="Agrupar 66"/>
                <p:cNvGrpSpPr/>
                <p:nvPr/>
              </p:nvGrpSpPr>
              <p:grpSpPr>
                <a:xfrm flipV="1">
                  <a:off x="4143448" y="4295791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71" name="Arco 70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grpSp>
              <p:nvGrpSpPr>
                <p:cNvPr id="68" name="Agrupar 67"/>
                <p:cNvGrpSpPr/>
                <p:nvPr/>
              </p:nvGrpSpPr>
              <p:grpSpPr>
                <a:xfrm>
                  <a:off x="5820273" y="4295796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9" name="Arco 68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0" name="Arco 6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DEDEDE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grpSp>
            <p:nvGrpSpPr>
              <p:cNvPr id="52" name="Agrupar 51"/>
              <p:cNvGrpSpPr/>
              <p:nvPr/>
            </p:nvGrpSpPr>
            <p:grpSpPr>
              <a:xfrm>
                <a:off x="788334" y="4295793"/>
                <a:ext cx="6707300" cy="1676832"/>
                <a:chOff x="788334" y="4295793"/>
                <a:chExt cx="6707300" cy="1676832"/>
              </a:xfrm>
            </p:grpSpPr>
            <p:grpSp>
              <p:nvGrpSpPr>
                <p:cNvPr id="53" name="Agrupar 52"/>
                <p:cNvGrpSpPr/>
                <p:nvPr/>
              </p:nvGrpSpPr>
              <p:grpSpPr>
                <a:xfrm>
                  <a:off x="788334" y="4295799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63" name="Arco 62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4A7ED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4" name="Agrupar 53"/>
                <p:cNvGrpSpPr/>
                <p:nvPr/>
              </p:nvGrpSpPr>
              <p:grpSpPr>
                <a:xfrm flipV="1">
                  <a:off x="2465158" y="4295800"/>
                  <a:ext cx="1676827" cy="1676825"/>
                  <a:chOff x="1150359" y="3903412"/>
                  <a:chExt cx="1450488" cy="1450486"/>
                </a:xfrm>
                <a:effectLst/>
              </p:grpSpPr>
              <p:sp>
                <p:nvSpPr>
                  <p:cNvPr id="61" name="Arco 60"/>
                  <p:cNvSpPr/>
                  <p:nvPr/>
                </p:nvSpPr>
                <p:spPr>
                  <a:xfrm>
                    <a:off x="1150360" y="3903412"/>
                    <a:ext cx="1450487" cy="1450486"/>
                  </a:xfrm>
                  <a:prstGeom prst="arc">
                    <a:avLst/>
                  </a:prstGeom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>
                  <a:xfrm flipH="1">
                    <a:off x="1150359" y="3903413"/>
                    <a:ext cx="1450486" cy="1450485"/>
                  </a:xfrm>
                  <a:prstGeom prst="arc">
                    <a:avLst/>
                  </a:prstGeom>
                  <a:noFill/>
                  <a:ln w="101600">
                    <a:solidFill>
                      <a:srgbClr val="1B6FB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08459A"/>
                      </a:solidFill>
                    </a:endParaRPr>
                  </a:p>
                </p:txBody>
              </p:sp>
            </p:grpSp>
            <p:grpSp>
              <p:nvGrpSpPr>
                <p:cNvPr id="55" name="Agrupar 54"/>
                <p:cNvGrpSpPr/>
                <p:nvPr/>
              </p:nvGrpSpPr>
              <p:grpSpPr>
                <a:xfrm>
                  <a:off x="4141983" y="4295793"/>
                  <a:ext cx="1676826" cy="1676826"/>
                  <a:chOff x="1150359" y="3903412"/>
                  <a:chExt cx="1450487" cy="1450487"/>
                </a:xfrm>
                <a:effectLst/>
              </p:grpSpPr>
              <p:sp>
                <p:nvSpPr>
                  <p:cNvPr id="59" name="Arco 58"/>
                  <p:cNvSpPr/>
                  <p:nvPr/>
                </p:nvSpPr>
                <p:spPr>
                  <a:xfrm>
                    <a:off x="1150360" y="3903412"/>
                    <a:ext cx="1450486" cy="1450485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60" name="Arco 59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07459A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 dirty="0"/>
                  </a:p>
                </p:txBody>
              </p:sp>
            </p:grpSp>
            <p:grpSp>
              <p:nvGrpSpPr>
                <p:cNvPr id="56" name="Agrupar 55"/>
                <p:cNvGrpSpPr/>
                <p:nvPr/>
              </p:nvGrpSpPr>
              <p:grpSpPr>
                <a:xfrm flipV="1">
                  <a:off x="5818809" y="4295794"/>
                  <a:ext cx="1676825" cy="1676826"/>
                  <a:chOff x="1150359" y="3903412"/>
                  <a:chExt cx="1450486" cy="1450487"/>
                </a:xfrm>
                <a:effectLst/>
              </p:grpSpPr>
              <p:sp>
                <p:nvSpPr>
                  <p:cNvPr id="57" name="Arco 56"/>
                  <p:cNvSpPr/>
                  <p:nvPr/>
                </p:nvSpPr>
                <p:spPr>
                  <a:xfrm>
                    <a:off x="1150359" y="3903412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>
                  <a:xfrm flipH="1">
                    <a:off x="1150359" y="3903413"/>
                    <a:ext cx="1450486" cy="1450486"/>
                  </a:xfrm>
                  <a:prstGeom prst="arc">
                    <a:avLst/>
                  </a:prstGeom>
                  <a:ln w="101600">
                    <a:solidFill>
                      <a:srgbClr val="1F508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</p:grpSp>
        <p:grpSp>
          <p:nvGrpSpPr>
            <p:cNvPr id="28" name="Agrupar 27"/>
            <p:cNvGrpSpPr/>
            <p:nvPr/>
          </p:nvGrpSpPr>
          <p:grpSpPr>
            <a:xfrm>
              <a:off x="1504859" y="2120713"/>
              <a:ext cx="590795" cy="590795"/>
              <a:chOff x="2073331" y="3308995"/>
              <a:chExt cx="590795" cy="590795"/>
            </a:xfrm>
          </p:grpSpPr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2073331" y="3308995"/>
                <a:ext cx="590795" cy="590795"/>
              </a:xfrm>
              <a:prstGeom prst="ellipse">
                <a:avLst/>
              </a:prstGeom>
              <a:solidFill>
                <a:srgbClr val="14A7ED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43" name="Group 284"/>
              <p:cNvGrpSpPr/>
              <p:nvPr/>
            </p:nvGrpSpPr>
            <p:grpSpPr>
              <a:xfrm>
                <a:off x="2136477" y="3369617"/>
                <a:ext cx="464502" cy="469551"/>
                <a:chOff x="4427538" y="1254125"/>
                <a:chExt cx="292100" cy="295275"/>
              </a:xfrm>
              <a:solidFill>
                <a:srgbClr val="FFFFFF"/>
              </a:solidFill>
            </p:grpSpPr>
            <p:sp>
              <p:nvSpPr>
                <p:cNvPr id="44" name="Freeform 211"/>
                <p:cNvSpPr>
                  <a:spLocks/>
                </p:cNvSpPr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5" name="Freeform 212"/>
                <p:cNvSpPr>
                  <a:spLocks/>
                </p:cNvSpPr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6" name="Freeform 213"/>
                <p:cNvSpPr>
                  <a:spLocks/>
                </p:cNvSpPr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7" name="Freeform 214"/>
                <p:cNvSpPr>
                  <a:spLocks/>
                </p:cNvSpPr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8" name="Freeform 215"/>
                <p:cNvSpPr>
                  <a:spLocks/>
                </p:cNvSpPr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9" name="Freeform 216"/>
                <p:cNvSpPr>
                  <a:spLocks noEditPoints="1"/>
                </p:cNvSpPr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50" name="Freeform 217"/>
                <p:cNvSpPr>
                  <a:spLocks/>
                </p:cNvSpPr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9" name="Agrupar 28"/>
            <p:cNvGrpSpPr/>
            <p:nvPr/>
          </p:nvGrpSpPr>
          <p:grpSpPr>
            <a:xfrm>
              <a:off x="4851311" y="2074962"/>
              <a:ext cx="590795" cy="590795"/>
              <a:chOff x="1114746" y="4818247"/>
              <a:chExt cx="590795" cy="590795"/>
            </a:xfrm>
          </p:grpSpPr>
          <p:sp>
            <p:nvSpPr>
              <p:cNvPr id="38" name="Elipse 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1114746" y="4818247"/>
                <a:ext cx="590795" cy="590795"/>
              </a:xfrm>
              <a:prstGeom prst="ellipse">
                <a:avLst/>
              </a:prstGeom>
              <a:solidFill>
                <a:srgbClr val="07459A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9" name="Group 327"/>
              <p:cNvGrpSpPr/>
              <p:nvPr/>
            </p:nvGrpSpPr>
            <p:grpSpPr>
              <a:xfrm>
                <a:off x="1235626" y="4938179"/>
                <a:ext cx="349034" cy="350931"/>
                <a:chOff x="4427538" y="2427288"/>
                <a:chExt cx="292101" cy="293688"/>
              </a:xfrm>
              <a:solidFill>
                <a:srgbClr val="FFFFFF"/>
              </a:solidFill>
            </p:grpSpPr>
            <p:sp>
              <p:nvSpPr>
                <p:cNvPr id="40" name="Freeform 58"/>
                <p:cNvSpPr>
                  <a:spLocks noEditPoints="1"/>
                </p:cNvSpPr>
                <p:nvPr/>
              </p:nvSpPr>
              <p:spPr bwMode="auto">
                <a:xfrm>
                  <a:off x="4427538" y="2519363"/>
                  <a:ext cx="201613" cy="201613"/>
                </a:xfrm>
                <a:custGeom>
                  <a:avLst/>
                  <a:gdLst/>
                  <a:ahLst/>
                  <a:cxnLst>
                    <a:cxn ang="0">
                      <a:pos x="75" y="32"/>
                    </a:cxn>
                    <a:cxn ang="0">
                      <a:pos x="64" y="32"/>
                    </a:cxn>
                    <a:cxn ang="0">
                      <a:pos x="61" y="26"/>
                    </a:cxn>
                    <a:cxn ang="0">
                      <a:pos x="69" y="19"/>
                    </a:cxn>
                    <a:cxn ang="0">
                      <a:pos x="69" y="13"/>
                    </a:cxn>
                    <a:cxn ang="0">
                      <a:pos x="66" y="10"/>
                    </a:cxn>
                    <a:cxn ang="0">
                      <a:pos x="59" y="10"/>
                    </a:cxn>
                    <a:cxn ang="0">
                      <a:pos x="52" y="17"/>
                    </a:cxn>
                    <a:cxn ang="0">
                      <a:pos x="45" y="14"/>
                    </a:cxn>
                    <a:cxn ang="0">
                      <a:pos x="45" y="5"/>
                    </a:cxn>
                    <a:cxn ang="0">
                      <a:pos x="41" y="0"/>
                    </a:cxn>
                    <a:cxn ang="0">
                      <a:pos x="37" y="0"/>
                    </a:cxn>
                    <a:cxn ang="0">
                      <a:pos x="32" y="5"/>
                    </a:cxn>
                    <a:cxn ang="0">
                      <a:pos x="32" y="14"/>
                    </a:cxn>
                    <a:cxn ang="0">
                      <a:pos x="25" y="17"/>
                    </a:cxn>
                    <a:cxn ang="0">
                      <a:pos x="19" y="11"/>
                    </a:cxn>
                    <a:cxn ang="0">
                      <a:pos x="12" y="11"/>
                    </a:cxn>
                    <a:cxn ang="0">
                      <a:pos x="9" y="14"/>
                    </a:cxn>
                    <a:cxn ang="0">
                      <a:pos x="9" y="21"/>
                    </a:cxn>
                    <a:cxn ang="0">
                      <a:pos x="16" y="27"/>
                    </a:cxn>
                    <a:cxn ang="0">
                      <a:pos x="13" y="35"/>
                    </a:cxn>
                    <a:cxn ang="0">
                      <a:pos x="4" y="35"/>
                    </a:cxn>
                    <a:cxn ang="0">
                      <a:pos x="0" y="39"/>
                    </a:cxn>
                    <a:cxn ang="0">
                      <a:pos x="0" y="44"/>
                    </a:cxn>
                    <a:cxn ang="0">
                      <a:pos x="4" y="48"/>
                    </a:cxn>
                    <a:cxn ang="0">
                      <a:pos x="13" y="48"/>
                    </a:cxn>
                    <a:cxn ang="0">
                      <a:pos x="17" y="55"/>
                    </a:cxn>
                    <a:cxn ang="0">
                      <a:pos x="11" y="61"/>
                    </a:cxn>
                    <a:cxn ang="0">
                      <a:pos x="11" y="68"/>
                    </a:cxn>
                    <a:cxn ang="0">
                      <a:pos x="14" y="71"/>
                    </a:cxn>
                    <a:cxn ang="0">
                      <a:pos x="20" y="71"/>
                    </a:cxn>
                    <a:cxn ang="0">
                      <a:pos x="27" y="64"/>
                    </a:cxn>
                    <a:cxn ang="0">
                      <a:pos x="34" y="66"/>
                    </a:cxn>
                    <a:cxn ang="0">
                      <a:pos x="34" y="76"/>
                    </a:cxn>
                    <a:cxn ang="0">
                      <a:pos x="39" y="80"/>
                    </a:cxn>
                    <a:cxn ang="0">
                      <a:pos x="43" y="80"/>
                    </a:cxn>
                    <a:cxn ang="0">
                      <a:pos x="48" y="76"/>
                    </a:cxn>
                    <a:cxn ang="0">
                      <a:pos x="48" y="65"/>
                    </a:cxn>
                    <a:cxn ang="0">
                      <a:pos x="54" y="62"/>
                    </a:cxn>
                    <a:cxn ang="0">
                      <a:pos x="61" y="69"/>
                    </a:cxn>
                    <a:cxn ang="0">
                      <a:pos x="67" y="69"/>
                    </a:cxn>
                    <a:cxn ang="0">
                      <a:pos x="70" y="66"/>
                    </a:cxn>
                    <a:cxn ang="0">
                      <a:pos x="70" y="60"/>
                    </a:cxn>
                    <a:cxn ang="0">
                      <a:pos x="63" y="52"/>
                    </a:cxn>
                    <a:cxn ang="0">
                      <a:pos x="65" y="46"/>
                    </a:cxn>
                    <a:cxn ang="0">
                      <a:pos x="75" y="46"/>
                    </a:cxn>
                    <a:cxn ang="0">
                      <a:pos x="80" y="41"/>
                    </a:cxn>
                    <a:cxn ang="0">
                      <a:pos x="80" y="37"/>
                    </a:cxn>
                    <a:cxn ang="0">
                      <a:pos x="75" y="32"/>
                    </a:cxn>
                    <a:cxn ang="0">
                      <a:pos x="39" y="51"/>
                    </a:cxn>
                    <a:cxn ang="0">
                      <a:pos x="28" y="40"/>
                    </a:cxn>
                    <a:cxn ang="0">
                      <a:pos x="39" y="29"/>
                    </a:cxn>
                    <a:cxn ang="0">
                      <a:pos x="50" y="40"/>
                    </a:cxn>
                    <a:cxn ang="0">
                      <a:pos x="39" y="51"/>
                    </a:cxn>
                  </a:cxnLst>
                  <a:rect l="0" t="0" r="r" b="b"/>
                  <a:pathLst>
                    <a:path w="80" h="80">
                      <a:moveTo>
                        <a:pt x="75" y="32"/>
                      </a:move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4" y="30"/>
                        <a:pt x="63" y="28"/>
                        <a:pt x="61" y="26"/>
                      </a:cubicBezTo>
                      <a:cubicBezTo>
                        <a:pt x="69" y="19"/>
                        <a:pt x="69" y="19"/>
                        <a:pt x="69" y="19"/>
                      </a:cubicBezTo>
                      <a:cubicBezTo>
                        <a:pt x="71" y="17"/>
                        <a:pt x="71" y="14"/>
                        <a:pt x="69" y="13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4" y="8"/>
                        <a:pt x="61" y="8"/>
                        <a:pt x="59" y="10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0" y="16"/>
                        <a:pt x="48" y="15"/>
                        <a:pt x="45" y="14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2"/>
                        <a:pt x="43" y="0"/>
                        <a:pt x="41" y="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4" y="0"/>
                        <a:pt x="32" y="2"/>
                        <a:pt x="32" y="5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5"/>
                        <a:pt x="27" y="16"/>
                        <a:pt x="25" y="17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7" y="9"/>
                        <a:pt x="14" y="9"/>
                        <a:pt x="12" y="11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6"/>
                        <a:pt x="8" y="19"/>
                        <a:pt x="9" y="21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4" y="29"/>
                        <a:pt x="13" y="32"/>
                        <a:pt x="1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2" y="35"/>
                        <a:pt x="0" y="37"/>
                        <a:pt x="0" y="39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46"/>
                        <a:pt x="2" y="48"/>
                        <a:pt x="4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51"/>
                        <a:pt x="15" y="53"/>
                        <a:pt x="17" y="55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9" y="63"/>
                        <a:pt x="9" y="66"/>
                        <a:pt x="11" y="68"/>
                      </a:cubicBezTo>
                      <a:cubicBezTo>
                        <a:pt x="14" y="71"/>
                        <a:pt x="14" y="71"/>
                        <a:pt x="14" y="71"/>
                      </a:cubicBezTo>
                      <a:cubicBezTo>
                        <a:pt x="16" y="72"/>
                        <a:pt x="19" y="72"/>
                        <a:pt x="20" y="71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9" y="65"/>
                        <a:pt x="32" y="66"/>
                        <a:pt x="34" y="66"/>
                      </a:cubicBezTo>
                      <a:cubicBezTo>
                        <a:pt x="34" y="76"/>
                        <a:pt x="34" y="76"/>
                        <a:pt x="34" y="76"/>
                      </a:cubicBezTo>
                      <a:cubicBezTo>
                        <a:pt x="34" y="78"/>
                        <a:pt x="36" y="80"/>
                        <a:pt x="39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6" y="80"/>
                        <a:pt x="48" y="78"/>
                        <a:pt x="48" y="76"/>
                      </a:cubicBezTo>
                      <a:cubicBezTo>
                        <a:pt x="48" y="65"/>
                        <a:pt x="48" y="65"/>
                        <a:pt x="48" y="65"/>
                      </a:cubicBezTo>
                      <a:cubicBezTo>
                        <a:pt x="50" y="64"/>
                        <a:pt x="52" y="63"/>
                        <a:pt x="54" y="62"/>
                      </a:cubicBezTo>
                      <a:cubicBezTo>
                        <a:pt x="61" y="69"/>
                        <a:pt x="61" y="69"/>
                        <a:pt x="61" y="69"/>
                      </a:cubicBezTo>
                      <a:cubicBezTo>
                        <a:pt x="63" y="71"/>
                        <a:pt x="66" y="71"/>
                        <a:pt x="67" y="69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2" y="64"/>
                        <a:pt x="72" y="62"/>
                        <a:pt x="70" y="60"/>
                      </a:cubicBezTo>
                      <a:cubicBezTo>
                        <a:pt x="63" y="52"/>
                        <a:pt x="63" y="52"/>
                        <a:pt x="63" y="52"/>
                      </a:cubicBezTo>
                      <a:cubicBezTo>
                        <a:pt x="64" y="50"/>
                        <a:pt x="64" y="48"/>
                        <a:pt x="65" y="46"/>
                      </a:cubicBezTo>
                      <a:cubicBezTo>
                        <a:pt x="75" y="46"/>
                        <a:pt x="75" y="46"/>
                        <a:pt x="75" y="46"/>
                      </a:cubicBezTo>
                      <a:cubicBezTo>
                        <a:pt x="78" y="46"/>
                        <a:pt x="80" y="44"/>
                        <a:pt x="80" y="41"/>
                      </a:cubicBezTo>
                      <a:cubicBezTo>
                        <a:pt x="80" y="37"/>
                        <a:pt x="80" y="37"/>
                        <a:pt x="80" y="37"/>
                      </a:cubicBezTo>
                      <a:cubicBezTo>
                        <a:pt x="80" y="34"/>
                        <a:pt x="78" y="32"/>
                        <a:pt x="75" y="32"/>
                      </a:cubicBezTo>
                      <a:close/>
                      <a:moveTo>
                        <a:pt x="39" y="51"/>
                      </a:moveTo>
                      <a:cubicBezTo>
                        <a:pt x="33" y="51"/>
                        <a:pt x="28" y="46"/>
                        <a:pt x="28" y="40"/>
                      </a:cubicBezTo>
                      <a:cubicBezTo>
                        <a:pt x="28" y="34"/>
                        <a:pt x="33" y="29"/>
                        <a:pt x="39" y="29"/>
                      </a:cubicBezTo>
                      <a:cubicBezTo>
                        <a:pt x="45" y="29"/>
                        <a:pt x="50" y="34"/>
                        <a:pt x="50" y="40"/>
                      </a:cubicBezTo>
                      <a:cubicBezTo>
                        <a:pt x="50" y="46"/>
                        <a:pt x="45" y="51"/>
                        <a:pt x="39" y="5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41" name="Freeform 59"/>
                <p:cNvSpPr>
                  <a:spLocks noEditPoints="1"/>
                </p:cNvSpPr>
                <p:nvPr/>
              </p:nvSpPr>
              <p:spPr bwMode="auto">
                <a:xfrm>
                  <a:off x="4591051" y="2427288"/>
                  <a:ext cx="128588" cy="12858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1" y="20"/>
                    </a:cxn>
                    <a:cxn ang="0">
                      <a:pos x="39" y="17"/>
                    </a:cxn>
                    <a:cxn ang="0">
                      <a:pos x="44" y="12"/>
                    </a:cxn>
                    <a:cxn ang="0">
                      <a:pos x="44" y="8"/>
                    </a:cxn>
                    <a:cxn ang="0">
                      <a:pos x="42" y="6"/>
                    </a:cxn>
                    <a:cxn ang="0">
                      <a:pos x="38" y="6"/>
                    </a:cxn>
                    <a:cxn ang="0">
                      <a:pos x="33" y="11"/>
                    </a:cxn>
                    <a:cxn ang="0">
                      <a:pos x="29" y="9"/>
                    </a:cxn>
                    <a:cxn ang="0">
                      <a:pos x="29" y="3"/>
                    </a:cxn>
                    <a:cxn ang="0">
                      <a:pos x="26" y="0"/>
                    </a:cxn>
                    <a:cxn ang="0">
                      <a:pos x="24" y="0"/>
                    </a:cxn>
                    <a:cxn ang="0">
                      <a:pos x="21" y="3"/>
                    </a:cxn>
                    <a:cxn ang="0">
                      <a:pos x="21" y="9"/>
                    </a:cxn>
                    <a:cxn ang="0">
                      <a:pos x="16" y="11"/>
                    </a:cxn>
                    <a:cxn ang="0">
                      <a:pos x="12" y="7"/>
                    </a:cxn>
                    <a:cxn ang="0">
                      <a:pos x="8" y="7"/>
                    </a:cxn>
                    <a:cxn ang="0">
                      <a:pos x="6" y="9"/>
                    </a:cxn>
                    <a:cxn ang="0">
                      <a:pos x="6" y="13"/>
                    </a:cxn>
                    <a:cxn ang="0">
                      <a:pos x="10" y="17"/>
                    </a:cxn>
                    <a:cxn ang="0">
                      <a:pos x="8" y="22"/>
                    </a:cxn>
                    <a:cxn ang="0">
                      <a:pos x="3" y="22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3" y="30"/>
                    </a:cxn>
                    <a:cxn ang="0">
                      <a:pos x="9" y="30"/>
                    </a:cxn>
                    <a:cxn ang="0">
                      <a:pos x="11" y="35"/>
                    </a:cxn>
                    <a:cxn ang="0">
                      <a:pos x="7" y="39"/>
                    </a:cxn>
                    <a:cxn ang="0">
                      <a:pos x="7" y="43"/>
                    </a:cxn>
                    <a:cxn ang="0">
                      <a:pos x="9" y="45"/>
                    </a:cxn>
                    <a:cxn ang="0">
                      <a:pos x="13" y="45"/>
                    </a:cxn>
                    <a:cxn ang="0">
                      <a:pos x="17" y="41"/>
                    </a:cxn>
                    <a:cxn ang="0">
                      <a:pos x="22" y="42"/>
                    </a:cxn>
                    <a:cxn ang="0">
                      <a:pos x="22" y="48"/>
                    </a:cxn>
                    <a:cxn ang="0">
                      <a:pos x="25" y="51"/>
                    </a:cxn>
                    <a:cxn ang="0">
                      <a:pos x="28" y="51"/>
                    </a:cxn>
                    <a:cxn ang="0">
                      <a:pos x="31" y="48"/>
                    </a:cxn>
                    <a:cxn ang="0">
                      <a:pos x="31" y="41"/>
                    </a:cxn>
                    <a:cxn ang="0">
                      <a:pos x="35" y="39"/>
                    </a:cxn>
                    <a:cxn ang="0">
                      <a:pos x="39" y="44"/>
                    </a:cxn>
                    <a:cxn ang="0">
                      <a:pos x="43" y="44"/>
                    </a:cxn>
                    <a:cxn ang="0">
                      <a:pos x="45" y="42"/>
                    </a:cxn>
                    <a:cxn ang="0">
                      <a:pos x="45" y="38"/>
                    </a:cxn>
                    <a:cxn ang="0">
                      <a:pos x="40" y="33"/>
                    </a:cxn>
                    <a:cxn ang="0">
                      <a:pos x="42" y="29"/>
                    </a:cxn>
                    <a:cxn ang="0">
                      <a:pos x="48" y="29"/>
                    </a:cxn>
                    <a:cxn ang="0">
                      <a:pos x="51" y="26"/>
                    </a:cxn>
                    <a:cxn ang="0">
                      <a:pos x="51" y="23"/>
                    </a:cxn>
                    <a:cxn ang="0">
                      <a:pos x="48" y="20"/>
                    </a:cxn>
                    <a:cxn ang="0">
                      <a:pos x="25" y="32"/>
                    </a:cxn>
                    <a:cxn ang="0">
                      <a:pos x="18" y="25"/>
                    </a:cxn>
                    <a:cxn ang="0">
                      <a:pos x="25" y="18"/>
                    </a:cxn>
                    <a:cxn ang="0">
                      <a:pos x="32" y="25"/>
                    </a:cxn>
                    <a:cxn ang="0">
                      <a:pos x="25" y="32"/>
                    </a:cxn>
                  </a:cxnLst>
                  <a:rect l="0" t="0" r="r" b="b"/>
                  <a:pathLst>
                    <a:path w="51" h="51">
                      <a:moveTo>
                        <a:pt x="48" y="20"/>
                      </a:move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19"/>
                        <a:pt x="40" y="18"/>
                        <a:pt x="39" y="17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5" y="11"/>
                        <a:pt x="45" y="9"/>
                        <a:pt x="44" y="8"/>
                      </a:cubicBez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1" y="5"/>
                        <a:pt x="39" y="5"/>
                        <a:pt x="38" y="6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0"/>
                        <a:pt x="31" y="9"/>
                        <a:pt x="29" y="9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1"/>
                        <a:pt x="28" y="0"/>
                        <a:pt x="26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2" y="0"/>
                        <a:pt x="21" y="1"/>
                        <a:pt x="21" y="3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19" y="9"/>
                        <a:pt x="18" y="10"/>
                        <a:pt x="16" y="11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6"/>
                        <a:pt x="9" y="6"/>
                        <a:pt x="8" y="7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2"/>
                        <a:pt x="6" y="13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9" y="18"/>
                        <a:pt x="9" y="20"/>
                        <a:pt x="8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0" y="23"/>
                        <a:pt x="0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9"/>
                        <a:pt x="2" y="30"/>
                        <a:pt x="3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2"/>
                        <a:pt x="10" y="34"/>
                        <a:pt x="11" y="35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6" y="40"/>
                        <a:pt x="6" y="42"/>
                        <a:pt x="7" y="43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10" y="46"/>
                        <a:pt x="12" y="46"/>
                        <a:pt x="13" y="45"/>
                      </a:cubicBezTo>
                      <a:cubicBezTo>
                        <a:pt x="17" y="41"/>
                        <a:pt x="17" y="41"/>
                        <a:pt x="17" y="41"/>
                      </a:cubicBezTo>
                      <a:cubicBezTo>
                        <a:pt x="19" y="41"/>
                        <a:pt x="20" y="42"/>
                        <a:pt x="22" y="42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9"/>
                        <a:pt x="23" y="51"/>
                        <a:pt x="25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9" y="51"/>
                        <a:pt x="31" y="49"/>
                        <a:pt x="31" y="48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2" y="41"/>
                        <a:pt x="33" y="40"/>
                        <a:pt x="35" y="39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40" y="45"/>
                        <a:pt x="42" y="45"/>
                        <a:pt x="43" y="44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6" y="41"/>
                        <a:pt x="46" y="39"/>
                        <a:pt x="45" y="38"/>
                      </a:cubicBezTo>
                      <a:cubicBezTo>
                        <a:pt x="40" y="33"/>
                        <a:pt x="40" y="33"/>
                        <a:pt x="40" y="33"/>
                      </a:cubicBezTo>
                      <a:cubicBezTo>
                        <a:pt x="41" y="32"/>
                        <a:pt x="41" y="30"/>
                        <a:pt x="42" y="29"/>
                      </a:cubicBezTo>
                      <a:cubicBezTo>
                        <a:pt x="48" y="29"/>
                        <a:pt x="48" y="29"/>
                        <a:pt x="48" y="29"/>
                      </a:cubicBezTo>
                      <a:cubicBezTo>
                        <a:pt x="50" y="29"/>
                        <a:pt x="51" y="28"/>
                        <a:pt x="51" y="26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51" y="22"/>
                        <a:pt x="50" y="20"/>
                        <a:pt x="48" y="20"/>
                      </a:cubicBezTo>
                      <a:close/>
                      <a:moveTo>
                        <a:pt x="25" y="32"/>
                      </a:moveTo>
                      <a:cubicBezTo>
                        <a:pt x="21" y="32"/>
                        <a:pt x="18" y="29"/>
                        <a:pt x="18" y="25"/>
                      </a:cubicBezTo>
                      <a:cubicBezTo>
                        <a:pt x="18" y="21"/>
                        <a:pt x="21" y="18"/>
                        <a:pt x="25" y="18"/>
                      </a:cubicBezTo>
                      <a:cubicBezTo>
                        <a:pt x="29" y="18"/>
                        <a:pt x="32" y="21"/>
                        <a:pt x="32" y="25"/>
                      </a:cubicBezTo>
                      <a:cubicBezTo>
                        <a:pt x="32" y="29"/>
                        <a:pt x="29" y="32"/>
                        <a:pt x="25" y="3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30" name="Agrupar 29"/>
            <p:cNvGrpSpPr/>
            <p:nvPr/>
          </p:nvGrpSpPr>
          <p:grpSpPr>
            <a:xfrm>
              <a:off x="6583637" y="2068639"/>
              <a:ext cx="590795" cy="590795"/>
              <a:chOff x="6022053" y="4447017"/>
              <a:chExt cx="590795" cy="590795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022053" y="4447017"/>
                <a:ext cx="590795" cy="590795"/>
              </a:xfrm>
              <a:prstGeom prst="ellipse">
                <a:avLst/>
              </a:prstGeom>
              <a:solidFill>
                <a:srgbClr val="1F5080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37" name="Freeform 50"/>
              <p:cNvSpPr>
                <a:spLocks noEditPoints="1"/>
              </p:cNvSpPr>
              <p:nvPr/>
            </p:nvSpPr>
            <p:spPr bwMode="auto">
              <a:xfrm>
                <a:off x="6133883" y="4562972"/>
                <a:ext cx="367134" cy="358884"/>
              </a:xfrm>
              <a:custGeom>
                <a:avLst/>
                <a:gdLst>
                  <a:gd name="T0" fmla="*/ 712934202 w 112"/>
                  <a:gd name="T1" fmla="*/ 51375316 h 109"/>
                  <a:gd name="T2" fmla="*/ 662010150 w 112"/>
                  <a:gd name="T3" fmla="*/ 0 h 109"/>
                  <a:gd name="T4" fmla="*/ 547431034 w 112"/>
                  <a:gd name="T5" fmla="*/ 134863689 h 109"/>
                  <a:gd name="T6" fmla="*/ 324640830 w 112"/>
                  <a:gd name="T7" fmla="*/ 44953718 h 109"/>
                  <a:gd name="T8" fmla="*/ 0 w 112"/>
                  <a:gd name="T9" fmla="*/ 372478009 h 109"/>
                  <a:gd name="T10" fmla="*/ 324640830 w 112"/>
                  <a:gd name="T11" fmla="*/ 700002299 h 109"/>
                  <a:gd name="T12" fmla="*/ 649279137 w 112"/>
                  <a:gd name="T13" fmla="*/ 372478009 h 109"/>
                  <a:gd name="T14" fmla="*/ 598355085 w 112"/>
                  <a:gd name="T15" fmla="*/ 199082200 h 109"/>
                  <a:gd name="T16" fmla="*/ 712934202 w 112"/>
                  <a:gd name="T17" fmla="*/ 51375316 h 109"/>
                  <a:gd name="T18" fmla="*/ 604720592 w 112"/>
                  <a:gd name="T19" fmla="*/ 372478009 h 109"/>
                  <a:gd name="T20" fmla="*/ 324640830 w 112"/>
                  <a:gd name="T21" fmla="*/ 648626983 h 109"/>
                  <a:gd name="T22" fmla="*/ 50924052 w 112"/>
                  <a:gd name="T23" fmla="*/ 372478009 h 109"/>
                  <a:gd name="T24" fmla="*/ 324640830 w 112"/>
                  <a:gd name="T25" fmla="*/ 89907436 h 109"/>
                  <a:gd name="T26" fmla="*/ 515603501 w 112"/>
                  <a:gd name="T27" fmla="*/ 166974211 h 109"/>
                  <a:gd name="T28" fmla="*/ 318275324 w 112"/>
                  <a:gd name="T29" fmla="*/ 398166934 h 109"/>
                  <a:gd name="T30" fmla="*/ 165503168 w 112"/>
                  <a:gd name="T31" fmla="*/ 250460050 h 109"/>
                  <a:gd name="T32" fmla="*/ 114579117 w 112"/>
                  <a:gd name="T33" fmla="*/ 346789084 h 109"/>
                  <a:gd name="T34" fmla="*/ 273716778 w 112"/>
                  <a:gd name="T35" fmla="*/ 526606490 h 109"/>
                  <a:gd name="T36" fmla="*/ 305544311 w 112"/>
                  <a:gd name="T37" fmla="*/ 571562743 h 109"/>
                  <a:gd name="T38" fmla="*/ 343737350 w 112"/>
                  <a:gd name="T39" fmla="*/ 526606490 h 109"/>
                  <a:gd name="T40" fmla="*/ 566527553 w 112"/>
                  <a:gd name="T41" fmla="*/ 237614320 h 109"/>
                  <a:gd name="T42" fmla="*/ 604720592 w 112"/>
                  <a:gd name="T43" fmla="*/ 372478009 h 10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2" h="109">
                    <a:moveTo>
                      <a:pt x="112" y="8"/>
                    </a:moveTo>
                    <a:cubicBezTo>
                      <a:pt x="104" y="0"/>
                      <a:pt x="104" y="0"/>
                      <a:pt x="104" y="0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7" y="12"/>
                      <a:pt x="65" y="7"/>
                      <a:pt x="51" y="7"/>
                    </a:cubicBezTo>
                    <a:cubicBezTo>
                      <a:pt x="23" y="7"/>
                      <a:pt x="0" y="30"/>
                      <a:pt x="0" y="58"/>
                    </a:cubicBezTo>
                    <a:cubicBezTo>
                      <a:pt x="0" y="86"/>
                      <a:pt x="23" y="109"/>
                      <a:pt x="51" y="109"/>
                    </a:cubicBezTo>
                    <a:cubicBezTo>
                      <a:pt x="79" y="109"/>
                      <a:pt x="102" y="86"/>
                      <a:pt x="102" y="58"/>
                    </a:cubicBezTo>
                    <a:cubicBezTo>
                      <a:pt x="102" y="48"/>
                      <a:pt x="99" y="38"/>
                      <a:pt x="94" y="31"/>
                    </a:cubicBezTo>
                    <a:lnTo>
                      <a:pt x="112" y="8"/>
                    </a:lnTo>
                    <a:close/>
                    <a:moveTo>
                      <a:pt x="95" y="58"/>
                    </a:moveTo>
                    <a:cubicBezTo>
                      <a:pt x="95" y="82"/>
                      <a:pt x="75" y="101"/>
                      <a:pt x="51" y="101"/>
                    </a:cubicBezTo>
                    <a:cubicBezTo>
                      <a:pt x="27" y="101"/>
                      <a:pt x="8" y="82"/>
                      <a:pt x="8" y="58"/>
                    </a:cubicBezTo>
                    <a:cubicBezTo>
                      <a:pt x="8" y="34"/>
                      <a:pt x="27" y="14"/>
                      <a:pt x="51" y="14"/>
                    </a:cubicBezTo>
                    <a:cubicBezTo>
                      <a:pt x="63" y="14"/>
                      <a:pt x="73" y="19"/>
                      <a:pt x="81" y="26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8" y="89"/>
                      <a:pt x="48" y="89"/>
                      <a:pt x="48" y="89"/>
                    </a:cubicBezTo>
                    <a:cubicBezTo>
                      <a:pt x="54" y="82"/>
                      <a:pt x="54" y="82"/>
                      <a:pt x="54" y="82"/>
                    </a:cubicBezTo>
                    <a:cubicBezTo>
                      <a:pt x="89" y="37"/>
                      <a:pt x="89" y="37"/>
                      <a:pt x="89" y="37"/>
                    </a:cubicBezTo>
                    <a:cubicBezTo>
                      <a:pt x="93" y="43"/>
                      <a:pt x="95" y="50"/>
                      <a:pt x="95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31" name="Agrupar 30"/>
            <p:cNvGrpSpPr/>
            <p:nvPr/>
          </p:nvGrpSpPr>
          <p:grpSpPr>
            <a:xfrm>
              <a:off x="3219929" y="2120713"/>
              <a:ext cx="590795" cy="590795"/>
              <a:chOff x="6641007" y="3787499"/>
              <a:chExt cx="590795" cy="590795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 rot="16200000">
                <a:off x="6641007" y="3787499"/>
                <a:ext cx="590795" cy="590795"/>
              </a:xfrm>
              <a:prstGeom prst="ellipse">
                <a:avLst/>
              </a:prstGeom>
              <a:solidFill>
                <a:srgbClr val="0472DC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grpSp>
            <p:nvGrpSpPr>
              <p:cNvPr id="33" name="Group 326"/>
              <p:cNvGrpSpPr/>
              <p:nvPr/>
            </p:nvGrpSpPr>
            <p:grpSpPr>
              <a:xfrm>
                <a:off x="6830041" y="3936052"/>
                <a:ext cx="212725" cy="293688"/>
                <a:chOff x="5011738" y="2427288"/>
                <a:chExt cx="212725" cy="293688"/>
              </a:xfrm>
              <a:solidFill>
                <a:srgbClr val="FFFFFF"/>
              </a:solidFill>
            </p:grpSpPr>
            <p:sp>
              <p:nvSpPr>
                <p:cNvPr id="34" name="Freeform 63"/>
                <p:cNvSpPr>
                  <a:spLocks noEditPoints="1"/>
                </p:cNvSpPr>
                <p:nvPr/>
              </p:nvSpPr>
              <p:spPr bwMode="auto">
                <a:xfrm>
                  <a:off x="5011738" y="2427288"/>
                  <a:ext cx="212725" cy="293688"/>
                </a:xfrm>
                <a:custGeom>
                  <a:avLst/>
                  <a:gdLst/>
                  <a:ahLst/>
                  <a:cxnLst>
                    <a:cxn ang="0">
                      <a:pos x="78" y="11"/>
                    </a:cxn>
                    <a:cxn ang="0">
                      <a:pos x="84" y="11"/>
                    </a:cxn>
                    <a:cxn ang="0">
                      <a:pos x="84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7" y="11"/>
                    </a:cxn>
                    <a:cxn ang="0">
                      <a:pos x="30" y="52"/>
                    </a:cxn>
                    <a:cxn ang="0">
                      <a:pos x="30" y="64"/>
                    </a:cxn>
                    <a:cxn ang="0">
                      <a:pos x="8" y="105"/>
                    </a:cxn>
                    <a:cxn ang="0">
                      <a:pos x="0" y="105"/>
                    </a:cxn>
                    <a:cxn ang="0">
                      <a:pos x="0" y="116"/>
                    </a:cxn>
                    <a:cxn ang="0">
                      <a:pos x="84" y="116"/>
                    </a:cxn>
                    <a:cxn ang="0">
                      <a:pos x="84" y="105"/>
                    </a:cxn>
                    <a:cxn ang="0">
                      <a:pos x="78" y="105"/>
                    </a:cxn>
                    <a:cxn ang="0">
                      <a:pos x="55" y="64"/>
                    </a:cxn>
                    <a:cxn ang="0">
                      <a:pos x="55" y="52"/>
                    </a:cxn>
                    <a:cxn ang="0">
                      <a:pos x="78" y="11"/>
                    </a:cxn>
                    <a:cxn ang="0">
                      <a:pos x="52" y="69"/>
                    </a:cxn>
                    <a:cxn ang="0">
                      <a:pos x="72" y="105"/>
                    </a:cxn>
                    <a:cxn ang="0">
                      <a:pos x="67" y="105"/>
                    </a:cxn>
                    <a:cxn ang="0">
                      <a:pos x="56" y="93"/>
                    </a:cxn>
                    <a:cxn ang="0">
                      <a:pos x="43" y="77"/>
                    </a:cxn>
                    <a:cxn ang="0">
                      <a:pos x="30" y="93"/>
                    </a:cxn>
                    <a:cxn ang="0">
                      <a:pos x="20" y="105"/>
                    </a:cxn>
                    <a:cxn ang="0">
                      <a:pos x="13" y="105"/>
                    </a:cxn>
                    <a:cxn ang="0">
                      <a:pos x="34" y="69"/>
                    </a:cxn>
                    <a:cxn ang="0">
                      <a:pos x="36" y="69"/>
                    </a:cxn>
                    <a:cxn ang="0">
                      <a:pos x="36" y="48"/>
                    </a:cxn>
                    <a:cxn ang="0">
                      <a:pos x="34" y="47"/>
                    </a:cxn>
                    <a:cxn ang="0">
                      <a:pos x="13" y="11"/>
                    </a:cxn>
                    <a:cxn ang="0">
                      <a:pos x="72" y="11"/>
                    </a:cxn>
                    <a:cxn ang="0">
                      <a:pos x="52" y="47"/>
                    </a:cxn>
                    <a:cxn ang="0">
                      <a:pos x="49" y="48"/>
                    </a:cxn>
                    <a:cxn ang="0">
                      <a:pos x="49" y="69"/>
                    </a:cxn>
                    <a:cxn ang="0">
                      <a:pos x="52" y="69"/>
                    </a:cxn>
                  </a:cxnLst>
                  <a:rect l="0" t="0" r="r" b="b"/>
                  <a:pathLst>
                    <a:path w="84" h="116">
                      <a:moveTo>
                        <a:pt x="78" y="11"/>
                      </a:move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33"/>
                        <a:pt x="16" y="48"/>
                        <a:pt x="30" y="52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17" y="69"/>
                        <a:pt x="9" y="83"/>
                        <a:pt x="8" y="105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84" y="116"/>
                        <a:pt x="84" y="116"/>
                        <a:pt x="84" y="116"/>
                      </a:cubicBezTo>
                      <a:cubicBezTo>
                        <a:pt x="84" y="105"/>
                        <a:pt x="84" y="105"/>
                        <a:pt x="84" y="105"/>
                      </a:cubicBezTo>
                      <a:cubicBezTo>
                        <a:pt x="78" y="105"/>
                        <a:pt x="78" y="105"/>
                        <a:pt x="78" y="105"/>
                      </a:cubicBezTo>
                      <a:cubicBezTo>
                        <a:pt x="77" y="83"/>
                        <a:pt x="69" y="69"/>
                        <a:pt x="55" y="64"/>
                      </a:cubicBezTo>
                      <a:cubicBezTo>
                        <a:pt x="55" y="52"/>
                        <a:pt x="55" y="52"/>
                        <a:pt x="55" y="52"/>
                      </a:cubicBezTo>
                      <a:cubicBezTo>
                        <a:pt x="69" y="48"/>
                        <a:pt x="77" y="33"/>
                        <a:pt x="78" y="11"/>
                      </a:cubicBezTo>
                      <a:close/>
                      <a:moveTo>
                        <a:pt x="52" y="69"/>
                      </a:moveTo>
                      <a:cubicBezTo>
                        <a:pt x="67" y="73"/>
                        <a:pt x="72" y="90"/>
                        <a:pt x="72" y="105"/>
                      </a:cubicBezTo>
                      <a:cubicBezTo>
                        <a:pt x="67" y="105"/>
                        <a:pt x="67" y="105"/>
                        <a:pt x="67" y="105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43" y="77"/>
                        <a:pt x="43" y="77"/>
                        <a:pt x="43" y="7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13" y="105"/>
                        <a:pt x="13" y="105"/>
                        <a:pt x="13" y="105"/>
                      </a:cubicBezTo>
                      <a:cubicBezTo>
                        <a:pt x="14" y="90"/>
                        <a:pt x="18" y="73"/>
                        <a:pt x="34" y="69"/>
                      </a:cubicBezTo>
                      <a:cubicBezTo>
                        <a:pt x="36" y="69"/>
                        <a:pt x="36" y="69"/>
                        <a:pt x="36" y="69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18" y="43"/>
                        <a:pt x="14" y="27"/>
                        <a:pt x="1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72" y="27"/>
                        <a:pt x="67" y="43"/>
                        <a:pt x="52" y="47"/>
                      </a:cubicBezTo>
                      <a:cubicBezTo>
                        <a:pt x="49" y="48"/>
                        <a:pt x="49" y="48"/>
                        <a:pt x="49" y="48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lnTo>
                        <a:pt x="52" y="6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35" name="Freeform 64"/>
                <p:cNvSpPr>
                  <a:spLocks/>
                </p:cNvSpPr>
                <p:nvPr/>
              </p:nvSpPr>
              <p:spPr bwMode="auto">
                <a:xfrm>
                  <a:off x="5092701" y="2516188"/>
                  <a:ext cx="60325" cy="34925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9" y="11"/>
                    </a:cxn>
                    <a:cxn ang="0">
                      <a:pos x="19" y="22"/>
                    </a:cxn>
                    <a:cxn ang="0">
                      <a:pos x="29" y="11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38" h="22">
                      <a:moveTo>
                        <a:pt x="38" y="0"/>
                      </a:moveTo>
                      <a:lnTo>
                        <a:pt x="0" y="0"/>
                      </a:lnTo>
                      <a:lnTo>
                        <a:pt x="9" y="11"/>
                      </a:lnTo>
                      <a:lnTo>
                        <a:pt x="19" y="22"/>
                      </a:lnTo>
                      <a:lnTo>
                        <a:pt x="29" y="11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ea typeface="+mn-ea"/>
                  </a:endParaRPr>
                </a:p>
              </p:txBody>
            </p:sp>
          </p:grpSp>
        </p:grpSp>
      </p:grpSp>
      <p:sp>
        <p:nvSpPr>
          <p:cNvPr id="77" name="Rectángulo 76"/>
          <p:cNvSpPr/>
          <p:nvPr/>
        </p:nvSpPr>
        <p:spPr>
          <a:xfrm>
            <a:off x="67085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2645442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589139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80" name="Rectángulo 79"/>
          <p:cNvSpPr/>
          <p:nvPr/>
        </p:nvSpPr>
        <p:spPr>
          <a:xfrm>
            <a:off x="6543046" y="3174235"/>
            <a:ext cx="182959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Lorem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ipsum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dolor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sit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amet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,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consectetur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adipiscing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 </a:t>
            </a:r>
            <a:r>
              <a:rPr lang="es-ES" sz="1050" kern="1400" spc="30" dirty="0" err="1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elit</a:t>
            </a:r>
            <a:r>
              <a:rPr lang="es-ES" sz="1050" kern="1400" spc="30" dirty="0">
                <a:solidFill>
                  <a:srgbClr val="98918E"/>
                </a:solidFill>
                <a:latin typeface="Montserrat" pitchFamily="2" charset="77"/>
                <a:cs typeface="Helvetica Light"/>
                <a:sym typeface="Roboto Light"/>
              </a:rPr>
              <a:t>. </a:t>
            </a:r>
            <a:endParaRPr lang="es-ES" sz="1050" dirty="0">
              <a:solidFill>
                <a:srgbClr val="98918E"/>
              </a:solidFill>
              <a:latin typeface="Montserrat" pitchFamily="2" charset="77"/>
            </a:endParaRPr>
          </a:p>
        </p:txBody>
      </p:sp>
      <p:sp>
        <p:nvSpPr>
          <p:cNvPr id="133" name="Marcador de texto 80"/>
          <p:cNvSpPr>
            <a:spLocks noGrp="1"/>
          </p:cNvSpPr>
          <p:nvPr>
            <p:ph type="body" sz="quarter" idx="29"/>
          </p:nvPr>
        </p:nvSpPr>
        <p:spPr>
          <a:xfrm>
            <a:off x="167399" y="4715482"/>
            <a:ext cx="606439" cy="498496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34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73838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5" name="Marcador de texto 5"/>
          <p:cNvSpPr>
            <a:spLocks noGrp="1"/>
          </p:cNvSpPr>
          <p:nvPr>
            <p:ph type="body" sz="quarter" idx="42"/>
          </p:nvPr>
        </p:nvSpPr>
        <p:spPr>
          <a:xfrm>
            <a:off x="773838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6" name="Marcador de texto 6"/>
          <p:cNvSpPr>
            <a:spLocks noGrp="1"/>
          </p:cNvSpPr>
          <p:nvPr>
            <p:ph type="body" sz="quarter" idx="44"/>
          </p:nvPr>
        </p:nvSpPr>
        <p:spPr>
          <a:xfrm>
            <a:off x="3018811" y="5164283"/>
            <a:ext cx="1499216" cy="114062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37" name="Marcador de texto 7"/>
          <p:cNvSpPr>
            <a:spLocks noGrp="1"/>
          </p:cNvSpPr>
          <p:nvPr>
            <p:ph type="body" sz="quarter" idx="45"/>
          </p:nvPr>
        </p:nvSpPr>
        <p:spPr>
          <a:xfrm>
            <a:off x="3018642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8" name="Marcador de texto 8"/>
          <p:cNvSpPr>
            <a:spLocks noGrp="1"/>
          </p:cNvSpPr>
          <p:nvPr>
            <p:ph type="body" sz="quarter" idx="47"/>
          </p:nvPr>
        </p:nvSpPr>
        <p:spPr>
          <a:xfrm>
            <a:off x="526989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39" name="Marcador de texto 9"/>
          <p:cNvSpPr>
            <a:spLocks noGrp="1"/>
          </p:cNvSpPr>
          <p:nvPr>
            <p:ph type="body" sz="quarter" idx="48"/>
          </p:nvPr>
        </p:nvSpPr>
        <p:spPr>
          <a:xfrm>
            <a:off x="526989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0" name="Marcador de texto 10"/>
          <p:cNvSpPr>
            <a:spLocks noGrp="1"/>
          </p:cNvSpPr>
          <p:nvPr>
            <p:ph type="body" sz="quarter" idx="50"/>
          </p:nvPr>
        </p:nvSpPr>
        <p:spPr>
          <a:xfrm>
            <a:off x="7478537" y="5164283"/>
            <a:ext cx="1499216" cy="93010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1" name="Marcador de texto 11"/>
          <p:cNvSpPr>
            <a:spLocks noGrp="1"/>
          </p:cNvSpPr>
          <p:nvPr>
            <p:ph type="body" sz="quarter" idx="51"/>
          </p:nvPr>
        </p:nvSpPr>
        <p:spPr>
          <a:xfrm>
            <a:off x="7478537" y="4874460"/>
            <a:ext cx="1499216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12"/>
          <p:cNvSpPr>
            <a:spLocks noGrp="1"/>
          </p:cNvSpPr>
          <p:nvPr>
            <p:ph type="body" sz="quarter" idx="49"/>
          </p:nvPr>
        </p:nvSpPr>
        <p:spPr>
          <a:xfrm>
            <a:off x="6769114" y="4715482"/>
            <a:ext cx="709424" cy="498496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3" name="Marcador de texto 13"/>
          <p:cNvSpPr>
            <a:spLocks noGrp="1"/>
          </p:cNvSpPr>
          <p:nvPr>
            <p:ph type="body" sz="quarter" idx="46"/>
          </p:nvPr>
        </p:nvSpPr>
        <p:spPr>
          <a:xfrm>
            <a:off x="4663458" y="4715482"/>
            <a:ext cx="606439" cy="498496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4" name="Marcador de texto 14"/>
          <p:cNvSpPr>
            <a:spLocks noGrp="1"/>
          </p:cNvSpPr>
          <p:nvPr>
            <p:ph type="body" sz="quarter" idx="43"/>
          </p:nvPr>
        </p:nvSpPr>
        <p:spPr>
          <a:xfrm>
            <a:off x="2412203" y="4715482"/>
            <a:ext cx="606439" cy="498496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</p:spTree>
    <p:extLst>
      <p:ext uri="{BB962C8B-B14F-4D97-AF65-F5344CB8AC3E}">
        <p14:creationId xmlns:p14="http://schemas.microsoft.com/office/powerpoint/2010/main" val="3556346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10 MAY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3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31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1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2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3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4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/>
              <a:t>6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/>
              <a:t>8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/>
              <a:t>9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34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s-ES" dirty="0"/>
              <a:t>10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11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12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13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14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15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16</a:t>
            </a: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s-ES" dirty="0"/>
              <a:t>17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42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s-ES" dirty="0"/>
              <a:t>19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s-ES" dirty="0"/>
              <a:t>20</a:t>
            </a:r>
          </a:p>
        </p:txBody>
      </p:sp>
      <p:sp>
        <p:nvSpPr>
          <p:cNvPr id="25" name="Marcador de texto 24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s-ES" dirty="0"/>
              <a:t>21</a:t>
            </a:r>
          </a:p>
        </p:txBody>
      </p:sp>
      <p:sp>
        <p:nvSpPr>
          <p:cNvPr id="26" name="Marcador de texto 25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s-ES" dirty="0"/>
              <a:t>22</a:t>
            </a:r>
          </a:p>
        </p:txBody>
      </p:sp>
      <p:sp>
        <p:nvSpPr>
          <p:cNvPr id="27" name="Marcador de texto 26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s-ES" dirty="0"/>
              <a:t>23</a:t>
            </a:r>
          </a:p>
        </p:txBody>
      </p:sp>
      <p:sp>
        <p:nvSpPr>
          <p:cNvPr id="28" name="Marcador de texto 27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s-ES" dirty="0"/>
              <a:t>24</a:t>
            </a:r>
          </a:p>
        </p:txBody>
      </p:sp>
      <p:sp>
        <p:nvSpPr>
          <p:cNvPr id="29" name="Marcador de texto 28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25</a:t>
            </a:r>
          </a:p>
        </p:txBody>
      </p:sp>
      <p:sp>
        <p:nvSpPr>
          <p:cNvPr id="30" name="Marcador de texto 29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s-ES" dirty="0"/>
              <a:t>26</a:t>
            </a:r>
          </a:p>
        </p:txBody>
      </p:sp>
      <p:sp>
        <p:nvSpPr>
          <p:cNvPr id="31" name="Marcador de texto 3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s-ES" dirty="0"/>
              <a:t>27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s-ES" dirty="0"/>
              <a:t>28</a:t>
            </a:r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53"/>
          </p:nvPr>
        </p:nvSpPr>
        <p:spPr>
          <a:ln>
            <a:solidFill>
              <a:srgbClr val="0961B8"/>
            </a:solidFill>
          </a:ln>
        </p:spPr>
        <p:txBody>
          <a:bodyPr/>
          <a:lstStyle/>
          <a:p>
            <a:r>
              <a:rPr lang="es-ES" dirty="0"/>
              <a:t>29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s-ES" dirty="0"/>
              <a:t>30</a:t>
            </a: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s-ES" dirty="0"/>
              <a:t>31</a:t>
            </a:r>
          </a:p>
        </p:txBody>
      </p:sp>
      <p:sp>
        <p:nvSpPr>
          <p:cNvPr id="36" name="Marcador de texto 3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1</a:t>
            </a:r>
          </a:p>
        </p:txBody>
      </p:sp>
      <p:sp>
        <p:nvSpPr>
          <p:cNvPr id="37" name="Marcador de texto 3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2</a:t>
            </a:r>
          </a:p>
        </p:txBody>
      </p:sp>
      <p:sp>
        <p:nvSpPr>
          <p:cNvPr id="38" name="Marcador de texto 3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s-ES" dirty="0">
                <a:solidFill>
                  <a:srgbClr val="B8DAFA"/>
                </a:solidFill>
              </a:rPr>
              <a:t>3</a:t>
            </a:r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s-ES" dirty="0"/>
              <a:t>28 MAY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41" name="Marcador de texto 40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ES" dirty="0"/>
              <a:t>29 MAY</a:t>
            </a:r>
          </a:p>
        </p:txBody>
      </p:sp>
      <p:sp>
        <p:nvSpPr>
          <p:cNvPr id="42" name="Marcador de texto 41"/>
          <p:cNvSpPr>
            <a:spLocks noGrp="1"/>
          </p:cNvSpPr>
          <p:nvPr>
            <p:ph type="body" sz="quarter" idx="6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  <p:sp>
        <p:nvSpPr>
          <p:cNvPr id="64" name="Marcador de texto 63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46" name="Group 284"/>
          <p:cNvGrpSpPr/>
          <p:nvPr/>
        </p:nvGrpSpPr>
        <p:grpSpPr>
          <a:xfrm>
            <a:off x="7316409" y="1727422"/>
            <a:ext cx="464502" cy="469551"/>
            <a:chOff x="4427538" y="1254125"/>
            <a:chExt cx="292100" cy="295275"/>
          </a:xfrm>
          <a:solidFill>
            <a:srgbClr val="FFFFFF"/>
          </a:solidFill>
        </p:grpSpPr>
        <p:sp>
          <p:nvSpPr>
            <p:cNvPr id="47" name="Freeform 211"/>
            <p:cNvSpPr>
              <a:spLocks/>
            </p:cNvSpPr>
            <p:nvPr/>
          </p:nvSpPr>
          <p:spPr bwMode="auto">
            <a:xfrm>
              <a:off x="4471988" y="1287463"/>
              <a:ext cx="33338" cy="33338"/>
            </a:xfrm>
            <a:custGeom>
              <a:avLst/>
              <a:gdLst/>
              <a:ahLst/>
              <a:cxnLst>
                <a:cxn ang="0">
                  <a:pos x="12" y="7"/>
                </a:cxn>
                <a:cxn ang="0">
                  <a:pos x="7" y="2"/>
                </a:cxn>
                <a:cxn ang="0">
                  <a:pos x="2" y="2"/>
                </a:cxn>
                <a:cxn ang="0">
                  <a:pos x="2" y="7"/>
                </a:cxn>
                <a:cxn ang="0">
                  <a:pos x="7" y="12"/>
                </a:cxn>
                <a:cxn ang="0">
                  <a:pos x="12" y="12"/>
                </a:cxn>
                <a:cxn ang="0">
                  <a:pos x="12" y="7"/>
                </a:cxn>
              </a:cxnLst>
              <a:rect l="0" t="0" r="r" b="b"/>
              <a:pathLst>
                <a:path w="13" h="13">
                  <a:moveTo>
                    <a:pt x="12" y="7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0" y="13"/>
                    <a:pt x="12" y="12"/>
                  </a:cubicBezTo>
                  <a:cubicBezTo>
                    <a:pt x="13" y="11"/>
                    <a:pt x="13" y="8"/>
                    <a:pt x="12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8" name="Freeform 212"/>
            <p:cNvSpPr>
              <a:spLocks/>
            </p:cNvSpPr>
            <p:nvPr/>
          </p:nvSpPr>
          <p:spPr bwMode="auto">
            <a:xfrm>
              <a:off x="4427538" y="1382713"/>
              <a:ext cx="34925" cy="190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1" y="0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3" y="7"/>
                    <a:pt x="14" y="6"/>
                    <a:pt x="14" y="4"/>
                  </a:cubicBezTo>
                  <a:cubicBezTo>
                    <a:pt x="14" y="2"/>
                    <a:pt x="13" y="0"/>
                    <a:pt x="11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49" name="Freeform 213"/>
            <p:cNvSpPr>
              <a:spLocks/>
            </p:cNvSpPr>
            <p:nvPr/>
          </p:nvSpPr>
          <p:spPr bwMode="auto">
            <a:xfrm>
              <a:off x="4684713" y="1401763"/>
              <a:ext cx="34925" cy="1905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0"/>
                </a:cxn>
                <a:cxn ang="0">
                  <a:pos x="0" y="4"/>
                </a:cxn>
                <a:cxn ang="0">
                  <a:pos x="3" y="8"/>
                </a:cxn>
                <a:cxn ang="0">
                  <a:pos x="10" y="8"/>
                </a:cxn>
                <a:cxn ang="0">
                  <a:pos x="14" y="4"/>
                </a:cxn>
                <a:cxn ang="0">
                  <a:pos x="10" y="0"/>
                </a:cxn>
              </a:cxnLst>
              <a:rect l="0" t="0" r="r" b="b"/>
              <a:pathLst>
                <a:path w="14" h="8">
                  <a:moveTo>
                    <a:pt x="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8"/>
                    <a:pt x="3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2" y="8"/>
                    <a:pt x="14" y="6"/>
                    <a:pt x="14" y="4"/>
                  </a:cubicBezTo>
                  <a:cubicBezTo>
                    <a:pt x="14" y="2"/>
                    <a:pt x="12" y="0"/>
                    <a:pt x="1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0" name="Freeform 214"/>
            <p:cNvSpPr>
              <a:spLocks/>
            </p:cNvSpPr>
            <p:nvPr/>
          </p:nvSpPr>
          <p:spPr bwMode="auto">
            <a:xfrm>
              <a:off x="4654551" y="1303338"/>
              <a:ext cx="31750" cy="31750"/>
            </a:xfrm>
            <a:custGeom>
              <a:avLst/>
              <a:gdLst/>
              <a:ahLst/>
              <a:cxnLst>
                <a:cxn ang="0">
                  <a:pos x="12" y="1"/>
                </a:cxn>
                <a:cxn ang="0">
                  <a:pos x="6" y="1"/>
                </a:cxn>
                <a:cxn ang="0">
                  <a:pos x="1" y="6"/>
                </a:cxn>
                <a:cxn ang="0">
                  <a:pos x="1" y="11"/>
                </a:cxn>
                <a:cxn ang="0">
                  <a:pos x="6" y="11"/>
                </a:cxn>
                <a:cxn ang="0">
                  <a:pos x="12" y="6"/>
                </a:cxn>
                <a:cxn ang="0">
                  <a:pos x="12" y="1"/>
                </a:cxn>
              </a:cxnLst>
              <a:rect l="0" t="0" r="r" b="b"/>
              <a:pathLst>
                <a:path w="13" h="13">
                  <a:moveTo>
                    <a:pt x="12" y="1"/>
                  </a:moveTo>
                  <a:cubicBezTo>
                    <a:pt x="10" y="0"/>
                    <a:pt x="8" y="0"/>
                    <a:pt x="6" y="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7"/>
                    <a:pt x="0" y="10"/>
                    <a:pt x="1" y="11"/>
                  </a:cubicBezTo>
                  <a:cubicBezTo>
                    <a:pt x="3" y="13"/>
                    <a:pt x="5" y="13"/>
                    <a:pt x="6" y="11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3" y="5"/>
                    <a:pt x="13" y="2"/>
                    <a:pt x="12" y="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1" name="Freeform 215"/>
            <p:cNvSpPr>
              <a:spLocks/>
            </p:cNvSpPr>
            <p:nvPr/>
          </p:nvSpPr>
          <p:spPr bwMode="auto">
            <a:xfrm>
              <a:off x="4573588" y="1254125"/>
              <a:ext cx="17463" cy="38100"/>
            </a:xfrm>
            <a:custGeom>
              <a:avLst/>
              <a:gdLst/>
              <a:ahLst/>
              <a:cxnLst>
                <a:cxn ang="0">
                  <a:pos x="4" y="15"/>
                </a:cxn>
                <a:cxn ang="0">
                  <a:pos x="6" y="14"/>
                </a:cxn>
                <a:cxn ang="0">
                  <a:pos x="7" y="11"/>
                </a:cxn>
                <a:cxn ang="0">
                  <a:pos x="7" y="4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11"/>
                </a:cxn>
                <a:cxn ang="0">
                  <a:pos x="4" y="15"/>
                </a:cxn>
              </a:cxnLst>
              <a:rect l="0" t="0" r="r" b="b"/>
              <a:pathLst>
                <a:path w="7" h="15">
                  <a:moveTo>
                    <a:pt x="4" y="15"/>
                  </a:moveTo>
                  <a:cubicBezTo>
                    <a:pt x="5" y="15"/>
                    <a:pt x="6" y="14"/>
                    <a:pt x="6" y="14"/>
                  </a:cubicBezTo>
                  <a:cubicBezTo>
                    <a:pt x="7" y="13"/>
                    <a:pt x="7" y="12"/>
                    <a:pt x="7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2" name="Freeform 216"/>
            <p:cNvSpPr>
              <a:spLocks noEditPoints="1"/>
            </p:cNvSpPr>
            <p:nvPr/>
          </p:nvSpPr>
          <p:spPr bwMode="auto">
            <a:xfrm>
              <a:off x="4500563" y="1327150"/>
              <a:ext cx="146050" cy="16668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29"/>
                </a:cxn>
                <a:cxn ang="0">
                  <a:pos x="14" y="54"/>
                </a:cxn>
                <a:cxn ang="0">
                  <a:pos x="14" y="66"/>
                </a:cxn>
                <a:cxn ang="0">
                  <a:pos x="44" y="66"/>
                </a:cxn>
                <a:cxn ang="0">
                  <a:pos x="44" y="54"/>
                </a:cxn>
                <a:cxn ang="0">
                  <a:pos x="58" y="29"/>
                </a:cxn>
                <a:cxn ang="0">
                  <a:pos x="29" y="0"/>
                </a:cxn>
                <a:cxn ang="0">
                  <a:pos x="40" y="48"/>
                </a:cxn>
                <a:cxn ang="0">
                  <a:pos x="36" y="50"/>
                </a:cxn>
                <a:cxn ang="0">
                  <a:pos x="36" y="54"/>
                </a:cxn>
                <a:cxn ang="0">
                  <a:pos x="36" y="58"/>
                </a:cxn>
                <a:cxn ang="0">
                  <a:pos x="22" y="58"/>
                </a:cxn>
                <a:cxn ang="0">
                  <a:pos x="22" y="54"/>
                </a:cxn>
                <a:cxn ang="0">
                  <a:pos x="22" y="50"/>
                </a:cxn>
                <a:cxn ang="0">
                  <a:pos x="18" y="48"/>
                </a:cxn>
                <a:cxn ang="0">
                  <a:pos x="7" y="29"/>
                </a:cxn>
                <a:cxn ang="0">
                  <a:pos x="29" y="8"/>
                </a:cxn>
                <a:cxn ang="0">
                  <a:pos x="51" y="29"/>
                </a:cxn>
                <a:cxn ang="0">
                  <a:pos x="40" y="48"/>
                </a:cxn>
              </a:cxnLst>
              <a:rect l="0" t="0" r="r" b="b"/>
              <a:pathLst>
                <a:path w="58" h="66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0"/>
                    <a:pt x="6" y="49"/>
                    <a:pt x="14" y="5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52" y="49"/>
                    <a:pt x="58" y="40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40" y="48"/>
                  </a:moveTo>
                  <a:cubicBezTo>
                    <a:pt x="36" y="50"/>
                    <a:pt x="36" y="50"/>
                    <a:pt x="36" y="50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11" y="44"/>
                    <a:pt x="7" y="37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41" y="8"/>
                    <a:pt x="51" y="17"/>
                    <a:pt x="51" y="29"/>
                  </a:cubicBezTo>
                  <a:cubicBezTo>
                    <a:pt x="51" y="37"/>
                    <a:pt x="47" y="44"/>
                    <a:pt x="40" y="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3" name="Freeform 217"/>
            <p:cNvSpPr>
              <a:spLocks/>
            </p:cNvSpPr>
            <p:nvPr/>
          </p:nvSpPr>
          <p:spPr bwMode="auto">
            <a:xfrm>
              <a:off x="4535488" y="1511300"/>
              <a:ext cx="76200" cy="381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7"/>
                </a:cxn>
                <a:cxn ang="0">
                  <a:pos x="8" y="8"/>
                </a:cxn>
                <a:cxn ang="0">
                  <a:pos x="15" y="15"/>
                </a:cxn>
                <a:cxn ang="0">
                  <a:pos x="22" y="8"/>
                </a:cxn>
                <a:cxn ang="0">
                  <a:pos x="22" y="7"/>
                </a:cxn>
                <a:cxn ang="0">
                  <a:pos x="30" y="7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7"/>
                </a:cxn>
              </a:cxnLst>
              <a:rect l="0" t="0" r="r" b="b"/>
              <a:pathLst>
                <a:path w="30" h="15">
                  <a:moveTo>
                    <a:pt x="0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12"/>
                    <a:pt x="11" y="15"/>
                    <a:pt x="15" y="15"/>
                  </a:cubicBezTo>
                  <a:cubicBezTo>
                    <a:pt x="19" y="15"/>
                    <a:pt x="22" y="12"/>
                    <a:pt x="22" y="8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56" name="Group 327"/>
          <p:cNvGrpSpPr/>
          <p:nvPr/>
        </p:nvGrpSpPr>
        <p:grpSpPr>
          <a:xfrm>
            <a:off x="7363414" y="4722173"/>
            <a:ext cx="349034" cy="350931"/>
            <a:chOff x="4427538" y="2427288"/>
            <a:chExt cx="292101" cy="293688"/>
          </a:xfrm>
          <a:solidFill>
            <a:srgbClr val="FFFFFF"/>
          </a:solidFill>
        </p:grpSpPr>
        <p:sp>
          <p:nvSpPr>
            <p:cNvPr id="57" name="Freeform 58"/>
            <p:cNvSpPr>
              <a:spLocks noEditPoints="1"/>
            </p:cNvSpPr>
            <p:nvPr/>
          </p:nvSpPr>
          <p:spPr bwMode="auto">
            <a:xfrm>
              <a:off x="4427538" y="2519363"/>
              <a:ext cx="201613" cy="201613"/>
            </a:xfrm>
            <a:custGeom>
              <a:avLst/>
              <a:gdLst/>
              <a:ahLst/>
              <a:cxnLst>
                <a:cxn ang="0">
                  <a:pos x="75" y="32"/>
                </a:cxn>
                <a:cxn ang="0">
                  <a:pos x="64" y="32"/>
                </a:cxn>
                <a:cxn ang="0">
                  <a:pos x="61" y="26"/>
                </a:cxn>
                <a:cxn ang="0">
                  <a:pos x="69" y="19"/>
                </a:cxn>
                <a:cxn ang="0">
                  <a:pos x="69" y="13"/>
                </a:cxn>
                <a:cxn ang="0">
                  <a:pos x="66" y="10"/>
                </a:cxn>
                <a:cxn ang="0">
                  <a:pos x="59" y="10"/>
                </a:cxn>
                <a:cxn ang="0">
                  <a:pos x="52" y="17"/>
                </a:cxn>
                <a:cxn ang="0">
                  <a:pos x="45" y="14"/>
                </a:cxn>
                <a:cxn ang="0">
                  <a:pos x="45" y="5"/>
                </a:cxn>
                <a:cxn ang="0">
                  <a:pos x="41" y="0"/>
                </a:cxn>
                <a:cxn ang="0">
                  <a:pos x="37" y="0"/>
                </a:cxn>
                <a:cxn ang="0">
                  <a:pos x="32" y="5"/>
                </a:cxn>
                <a:cxn ang="0">
                  <a:pos x="32" y="14"/>
                </a:cxn>
                <a:cxn ang="0">
                  <a:pos x="25" y="17"/>
                </a:cxn>
                <a:cxn ang="0">
                  <a:pos x="19" y="11"/>
                </a:cxn>
                <a:cxn ang="0">
                  <a:pos x="12" y="11"/>
                </a:cxn>
                <a:cxn ang="0">
                  <a:pos x="9" y="14"/>
                </a:cxn>
                <a:cxn ang="0">
                  <a:pos x="9" y="21"/>
                </a:cxn>
                <a:cxn ang="0">
                  <a:pos x="16" y="27"/>
                </a:cxn>
                <a:cxn ang="0">
                  <a:pos x="13" y="35"/>
                </a:cxn>
                <a:cxn ang="0">
                  <a:pos x="4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4" y="48"/>
                </a:cxn>
                <a:cxn ang="0">
                  <a:pos x="13" y="48"/>
                </a:cxn>
                <a:cxn ang="0">
                  <a:pos x="17" y="55"/>
                </a:cxn>
                <a:cxn ang="0">
                  <a:pos x="11" y="61"/>
                </a:cxn>
                <a:cxn ang="0">
                  <a:pos x="11" y="68"/>
                </a:cxn>
                <a:cxn ang="0">
                  <a:pos x="14" y="71"/>
                </a:cxn>
                <a:cxn ang="0">
                  <a:pos x="20" y="71"/>
                </a:cxn>
                <a:cxn ang="0">
                  <a:pos x="27" y="64"/>
                </a:cxn>
                <a:cxn ang="0">
                  <a:pos x="34" y="66"/>
                </a:cxn>
                <a:cxn ang="0">
                  <a:pos x="34" y="76"/>
                </a:cxn>
                <a:cxn ang="0">
                  <a:pos x="39" y="80"/>
                </a:cxn>
                <a:cxn ang="0">
                  <a:pos x="43" y="80"/>
                </a:cxn>
                <a:cxn ang="0">
                  <a:pos x="48" y="76"/>
                </a:cxn>
                <a:cxn ang="0">
                  <a:pos x="48" y="65"/>
                </a:cxn>
                <a:cxn ang="0">
                  <a:pos x="54" y="62"/>
                </a:cxn>
                <a:cxn ang="0">
                  <a:pos x="61" y="69"/>
                </a:cxn>
                <a:cxn ang="0">
                  <a:pos x="67" y="69"/>
                </a:cxn>
                <a:cxn ang="0">
                  <a:pos x="70" y="66"/>
                </a:cxn>
                <a:cxn ang="0">
                  <a:pos x="70" y="60"/>
                </a:cxn>
                <a:cxn ang="0">
                  <a:pos x="63" y="52"/>
                </a:cxn>
                <a:cxn ang="0">
                  <a:pos x="65" y="46"/>
                </a:cxn>
                <a:cxn ang="0">
                  <a:pos x="75" y="46"/>
                </a:cxn>
                <a:cxn ang="0">
                  <a:pos x="80" y="41"/>
                </a:cxn>
                <a:cxn ang="0">
                  <a:pos x="80" y="37"/>
                </a:cxn>
                <a:cxn ang="0">
                  <a:pos x="75" y="32"/>
                </a:cxn>
                <a:cxn ang="0">
                  <a:pos x="39" y="51"/>
                </a:cxn>
                <a:cxn ang="0">
                  <a:pos x="28" y="40"/>
                </a:cxn>
                <a:cxn ang="0">
                  <a:pos x="39" y="29"/>
                </a:cxn>
                <a:cxn ang="0">
                  <a:pos x="50" y="40"/>
                </a:cxn>
                <a:cxn ang="0">
                  <a:pos x="39" y="51"/>
                </a:cxn>
              </a:cxnLst>
              <a:rect l="0" t="0" r="r" b="b"/>
              <a:pathLst>
                <a:path w="80" h="80">
                  <a:moveTo>
                    <a:pt x="75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30"/>
                    <a:pt x="63" y="28"/>
                    <a:pt x="61" y="26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71" y="17"/>
                    <a:pt x="71" y="14"/>
                    <a:pt x="69" y="1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8"/>
                    <a:pt x="61" y="8"/>
                    <a:pt x="59" y="10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0" y="16"/>
                    <a:pt x="48" y="15"/>
                    <a:pt x="45" y="14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2"/>
                    <a:pt x="43" y="0"/>
                    <a:pt x="41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4" y="0"/>
                    <a:pt x="32" y="2"/>
                    <a:pt x="32" y="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5"/>
                    <a:pt x="27" y="16"/>
                    <a:pt x="25" y="17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7" y="9"/>
                    <a:pt x="14" y="9"/>
                    <a:pt x="12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6"/>
                    <a:pt x="8" y="19"/>
                    <a:pt x="9" y="2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9"/>
                    <a:pt x="13" y="32"/>
                    <a:pt x="13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3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4" y="51"/>
                    <a:pt x="15" y="53"/>
                    <a:pt x="17" y="55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9" y="63"/>
                    <a:pt x="9" y="66"/>
                    <a:pt x="11" y="68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6" y="72"/>
                    <a:pt x="19" y="72"/>
                    <a:pt x="20" y="7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5"/>
                    <a:pt x="32" y="66"/>
                    <a:pt x="34" y="6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8"/>
                    <a:pt x="36" y="80"/>
                    <a:pt x="39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50" y="64"/>
                    <a:pt x="52" y="63"/>
                    <a:pt x="54" y="62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3" y="71"/>
                    <a:pt x="66" y="71"/>
                    <a:pt x="67" y="69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72" y="64"/>
                    <a:pt x="72" y="62"/>
                    <a:pt x="70" y="60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64" y="50"/>
                    <a:pt x="64" y="48"/>
                    <a:pt x="65" y="46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8" y="46"/>
                    <a:pt x="80" y="44"/>
                    <a:pt x="80" y="41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0" y="34"/>
                    <a:pt x="78" y="32"/>
                    <a:pt x="75" y="32"/>
                  </a:cubicBezTo>
                  <a:close/>
                  <a:moveTo>
                    <a:pt x="39" y="51"/>
                  </a:moveTo>
                  <a:cubicBezTo>
                    <a:pt x="33" y="51"/>
                    <a:pt x="28" y="46"/>
                    <a:pt x="28" y="40"/>
                  </a:cubicBezTo>
                  <a:cubicBezTo>
                    <a:pt x="28" y="34"/>
                    <a:pt x="33" y="29"/>
                    <a:pt x="39" y="29"/>
                  </a:cubicBezTo>
                  <a:cubicBezTo>
                    <a:pt x="45" y="29"/>
                    <a:pt x="50" y="34"/>
                    <a:pt x="50" y="40"/>
                  </a:cubicBezTo>
                  <a:cubicBezTo>
                    <a:pt x="50" y="46"/>
                    <a:pt x="45" y="51"/>
                    <a:pt x="39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58" name="Freeform 59"/>
            <p:cNvSpPr>
              <a:spLocks noEditPoints="1"/>
            </p:cNvSpPr>
            <p:nvPr/>
          </p:nvSpPr>
          <p:spPr bwMode="auto">
            <a:xfrm>
              <a:off x="4591051" y="2427288"/>
              <a:ext cx="128588" cy="128588"/>
            </a:xfrm>
            <a:custGeom>
              <a:avLst/>
              <a:gdLst/>
              <a:ahLst/>
              <a:cxnLst>
                <a:cxn ang="0">
                  <a:pos x="48" y="20"/>
                </a:cxn>
                <a:cxn ang="0">
                  <a:pos x="41" y="20"/>
                </a:cxn>
                <a:cxn ang="0">
                  <a:pos x="39" y="17"/>
                </a:cxn>
                <a:cxn ang="0">
                  <a:pos x="44" y="12"/>
                </a:cxn>
                <a:cxn ang="0">
                  <a:pos x="44" y="8"/>
                </a:cxn>
                <a:cxn ang="0">
                  <a:pos x="42" y="6"/>
                </a:cxn>
                <a:cxn ang="0">
                  <a:pos x="38" y="6"/>
                </a:cxn>
                <a:cxn ang="0">
                  <a:pos x="33" y="11"/>
                </a:cxn>
                <a:cxn ang="0">
                  <a:pos x="29" y="9"/>
                </a:cxn>
                <a:cxn ang="0">
                  <a:pos x="29" y="3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1" y="3"/>
                </a:cxn>
                <a:cxn ang="0">
                  <a:pos x="21" y="9"/>
                </a:cxn>
                <a:cxn ang="0">
                  <a:pos x="16" y="11"/>
                </a:cxn>
                <a:cxn ang="0">
                  <a:pos x="12" y="7"/>
                </a:cxn>
                <a:cxn ang="0">
                  <a:pos x="8" y="7"/>
                </a:cxn>
                <a:cxn ang="0">
                  <a:pos x="6" y="9"/>
                </a:cxn>
                <a:cxn ang="0">
                  <a:pos x="6" y="13"/>
                </a:cxn>
                <a:cxn ang="0">
                  <a:pos x="10" y="17"/>
                </a:cxn>
                <a:cxn ang="0">
                  <a:pos x="8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3" y="30"/>
                </a:cxn>
                <a:cxn ang="0">
                  <a:pos x="9" y="30"/>
                </a:cxn>
                <a:cxn ang="0">
                  <a:pos x="11" y="35"/>
                </a:cxn>
                <a:cxn ang="0">
                  <a:pos x="7" y="39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3" y="45"/>
                </a:cxn>
                <a:cxn ang="0">
                  <a:pos x="17" y="41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25" y="51"/>
                </a:cxn>
                <a:cxn ang="0">
                  <a:pos x="28" y="51"/>
                </a:cxn>
                <a:cxn ang="0">
                  <a:pos x="31" y="48"/>
                </a:cxn>
                <a:cxn ang="0">
                  <a:pos x="31" y="41"/>
                </a:cxn>
                <a:cxn ang="0">
                  <a:pos x="35" y="39"/>
                </a:cxn>
                <a:cxn ang="0">
                  <a:pos x="39" y="44"/>
                </a:cxn>
                <a:cxn ang="0">
                  <a:pos x="43" y="44"/>
                </a:cxn>
                <a:cxn ang="0">
                  <a:pos x="45" y="42"/>
                </a:cxn>
                <a:cxn ang="0">
                  <a:pos x="45" y="38"/>
                </a:cxn>
                <a:cxn ang="0">
                  <a:pos x="40" y="33"/>
                </a:cxn>
                <a:cxn ang="0">
                  <a:pos x="42" y="29"/>
                </a:cxn>
                <a:cxn ang="0">
                  <a:pos x="48" y="29"/>
                </a:cxn>
                <a:cxn ang="0">
                  <a:pos x="51" y="26"/>
                </a:cxn>
                <a:cxn ang="0">
                  <a:pos x="51" y="23"/>
                </a:cxn>
                <a:cxn ang="0">
                  <a:pos x="48" y="20"/>
                </a:cxn>
                <a:cxn ang="0">
                  <a:pos x="25" y="32"/>
                </a:cxn>
                <a:cxn ang="0">
                  <a:pos x="18" y="25"/>
                </a:cxn>
                <a:cxn ang="0">
                  <a:pos x="25" y="18"/>
                </a:cxn>
                <a:cxn ang="0">
                  <a:pos x="32" y="25"/>
                </a:cxn>
                <a:cxn ang="0">
                  <a:pos x="25" y="32"/>
                </a:cxn>
              </a:cxnLst>
              <a:rect l="0" t="0" r="r" b="b"/>
              <a:pathLst>
                <a:path w="51" h="51">
                  <a:moveTo>
                    <a:pt x="48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41" y="19"/>
                    <a:pt x="40" y="18"/>
                    <a:pt x="39" y="17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11"/>
                    <a:pt x="45" y="9"/>
                    <a:pt x="44" y="8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5"/>
                    <a:pt x="39" y="5"/>
                    <a:pt x="38" y="6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0"/>
                    <a:pt x="31" y="9"/>
                    <a:pt x="29" y="9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"/>
                    <a:pt x="28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1" y="1"/>
                    <a:pt x="21" y="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9"/>
                    <a:pt x="18" y="10"/>
                    <a:pt x="1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6"/>
                    <a:pt x="9" y="6"/>
                    <a:pt x="8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10"/>
                    <a:pt x="5" y="12"/>
                    <a:pt x="6" y="13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8"/>
                    <a:pt x="9" y="20"/>
                    <a:pt x="8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2" y="22"/>
                    <a:pt x="0" y="23"/>
                    <a:pt x="0" y="2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9" y="32"/>
                    <a:pt x="10" y="34"/>
                    <a:pt x="11" y="35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40"/>
                    <a:pt x="6" y="42"/>
                    <a:pt x="7" y="43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6"/>
                    <a:pt x="12" y="46"/>
                    <a:pt x="13" y="45"/>
                  </a:cubicBezTo>
                  <a:cubicBezTo>
                    <a:pt x="17" y="41"/>
                    <a:pt x="17" y="41"/>
                    <a:pt x="17" y="41"/>
                  </a:cubicBezTo>
                  <a:cubicBezTo>
                    <a:pt x="19" y="41"/>
                    <a:pt x="20" y="42"/>
                    <a:pt x="22" y="42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22" y="49"/>
                    <a:pt x="23" y="51"/>
                    <a:pt x="25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9" y="51"/>
                    <a:pt x="31" y="49"/>
                    <a:pt x="31" y="48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2" y="41"/>
                    <a:pt x="33" y="40"/>
                    <a:pt x="35" y="39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40" y="45"/>
                    <a:pt x="42" y="45"/>
                    <a:pt x="43" y="44"/>
                  </a:cubicBezTo>
                  <a:cubicBezTo>
                    <a:pt x="45" y="42"/>
                    <a:pt x="45" y="42"/>
                    <a:pt x="45" y="42"/>
                  </a:cubicBezTo>
                  <a:cubicBezTo>
                    <a:pt x="46" y="41"/>
                    <a:pt x="46" y="39"/>
                    <a:pt x="45" y="38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2"/>
                    <a:pt x="41" y="30"/>
                    <a:pt x="42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50" y="29"/>
                    <a:pt x="51" y="28"/>
                    <a:pt x="51" y="26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22"/>
                    <a:pt x="50" y="20"/>
                    <a:pt x="48" y="20"/>
                  </a:cubicBezTo>
                  <a:close/>
                  <a:moveTo>
                    <a:pt x="25" y="32"/>
                  </a:moveTo>
                  <a:cubicBezTo>
                    <a:pt x="21" y="32"/>
                    <a:pt x="18" y="29"/>
                    <a:pt x="18" y="25"/>
                  </a:cubicBezTo>
                  <a:cubicBezTo>
                    <a:pt x="18" y="21"/>
                    <a:pt x="21" y="18"/>
                    <a:pt x="25" y="18"/>
                  </a:cubicBezTo>
                  <a:cubicBezTo>
                    <a:pt x="29" y="18"/>
                    <a:pt x="32" y="21"/>
                    <a:pt x="32" y="25"/>
                  </a:cubicBezTo>
                  <a:cubicBezTo>
                    <a:pt x="32" y="29"/>
                    <a:pt x="29" y="32"/>
                    <a:pt x="25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61" name="Group 326"/>
          <p:cNvGrpSpPr/>
          <p:nvPr/>
        </p:nvGrpSpPr>
        <p:grpSpPr>
          <a:xfrm>
            <a:off x="7448328" y="3204568"/>
            <a:ext cx="212725" cy="293688"/>
            <a:chOff x="5011738" y="2427288"/>
            <a:chExt cx="212725" cy="293688"/>
          </a:xfrm>
          <a:solidFill>
            <a:srgbClr val="FFFFFF"/>
          </a:solidFill>
        </p:grpSpPr>
        <p:sp>
          <p:nvSpPr>
            <p:cNvPr id="62" name="Freeform 63"/>
            <p:cNvSpPr>
              <a:spLocks noEditPoints="1"/>
            </p:cNvSpPr>
            <p:nvPr/>
          </p:nvSpPr>
          <p:spPr bwMode="auto">
            <a:xfrm>
              <a:off x="5011738" y="2427288"/>
              <a:ext cx="212725" cy="293688"/>
            </a:xfrm>
            <a:custGeom>
              <a:avLst/>
              <a:gdLst/>
              <a:ahLst/>
              <a:cxnLst>
                <a:cxn ang="0">
                  <a:pos x="78" y="11"/>
                </a:cxn>
                <a:cxn ang="0">
                  <a:pos x="84" y="1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7" y="11"/>
                </a:cxn>
                <a:cxn ang="0">
                  <a:pos x="30" y="52"/>
                </a:cxn>
                <a:cxn ang="0">
                  <a:pos x="30" y="64"/>
                </a:cxn>
                <a:cxn ang="0">
                  <a:pos x="8" y="105"/>
                </a:cxn>
                <a:cxn ang="0">
                  <a:pos x="0" y="105"/>
                </a:cxn>
                <a:cxn ang="0">
                  <a:pos x="0" y="116"/>
                </a:cxn>
                <a:cxn ang="0">
                  <a:pos x="84" y="116"/>
                </a:cxn>
                <a:cxn ang="0">
                  <a:pos x="84" y="105"/>
                </a:cxn>
                <a:cxn ang="0">
                  <a:pos x="78" y="105"/>
                </a:cxn>
                <a:cxn ang="0">
                  <a:pos x="55" y="64"/>
                </a:cxn>
                <a:cxn ang="0">
                  <a:pos x="55" y="52"/>
                </a:cxn>
                <a:cxn ang="0">
                  <a:pos x="78" y="11"/>
                </a:cxn>
                <a:cxn ang="0">
                  <a:pos x="52" y="69"/>
                </a:cxn>
                <a:cxn ang="0">
                  <a:pos x="72" y="105"/>
                </a:cxn>
                <a:cxn ang="0">
                  <a:pos x="67" y="105"/>
                </a:cxn>
                <a:cxn ang="0">
                  <a:pos x="56" y="93"/>
                </a:cxn>
                <a:cxn ang="0">
                  <a:pos x="43" y="77"/>
                </a:cxn>
                <a:cxn ang="0">
                  <a:pos x="30" y="93"/>
                </a:cxn>
                <a:cxn ang="0">
                  <a:pos x="20" y="105"/>
                </a:cxn>
                <a:cxn ang="0">
                  <a:pos x="13" y="105"/>
                </a:cxn>
                <a:cxn ang="0">
                  <a:pos x="34" y="69"/>
                </a:cxn>
                <a:cxn ang="0">
                  <a:pos x="36" y="69"/>
                </a:cxn>
                <a:cxn ang="0">
                  <a:pos x="36" y="48"/>
                </a:cxn>
                <a:cxn ang="0">
                  <a:pos x="34" y="47"/>
                </a:cxn>
                <a:cxn ang="0">
                  <a:pos x="13" y="11"/>
                </a:cxn>
                <a:cxn ang="0">
                  <a:pos x="72" y="11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9" y="69"/>
                </a:cxn>
                <a:cxn ang="0">
                  <a:pos x="52" y="69"/>
                </a:cxn>
              </a:cxnLst>
              <a:rect l="0" t="0" r="r" b="b"/>
              <a:pathLst>
                <a:path w="84" h="116">
                  <a:moveTo>
                    <a:pt x="78" y="11"/>
                  </a:moveTo>
                  <a:cubicBezTo>
                    <a:pt x="84" y="11"/>
                    <a:pt x="84" y="11"/>
                    <a:pt x="84" y="1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33"/>
                    <a:pt x="16" y="48"/>
                    <a:pt x="30" y="52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17" y="69"/>
                    <a:pt x="9" y="83"/>
                    <a:pt x="8" y="105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84" y="105"/>
                    <a:pt x="84" y="105"/>
                    <a:pt x="84" y="105"/>
                  </a:cubicBezTo>
                  <a:cubicBezTo>
                    <a:pt x="78" y="105"/>
                    <a:pt x="78" y="105"/>
                    <a:pt x="78" y="105"/>
                  </a:cubicBezTo>
                  <a:cubicBezTo>
                    <a:pt x="77" y="83"/>
                    <a:pt x="69" y="69"/>
                    <a:pt x="55" y="64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69" y="48"/>
                    <a:pt x="77" y="33"/>
                    <a:pt x="78" y="11"/>
                  </a:cubicBezTo>
                  <a:close/>
                  <a:moveTo>
                    <a:pt x="52" y="69"/>
                  </a:moveTo>
                  <a:cubicBezTo>
                    <a:pt x="67" y="73"/>
                    <a:pt x="72" y="90"/>
                    <a:pt x="72" y="105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14" y="90"/>
                    <a:pt x="18" y="73"/>
                    <a:pt x="34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18" y="43"/>
                    <a:pt x="14" y="27"/>
                    <a:pt x="13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27"/>
                    <a:pt x="67" y="43"/>
                    <a:pt x="52" y="47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69"/>
                    <a:pt x="49" y="69"/>
                    <a:pt x="49" y="69"/>
                  </a:cubicBezTo>
                  <a:lnTo>
                    <a:pt x="52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3" name="Freeform 64"/>
            <p:cNvSpPr>
              <a:spLocks/>
            </p:cNvSpPr>
            <p:nvPr/>
          </p:nvSpPr>
          <p:spPr bwMode="auto">
            <a:xfrm>
              <a:off x="5092701" y="2516188"/>
              <a:ext cx="60325" cy="3492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0"/>
                </a:cxn>
                <a:cxn ang="0">
                  <a:pos x="9" y="11"/>
                </a:cxn>
                <a:cxn ang="0">
                  <a:pos x="19" y="22"/>
                </a:cxn>
                <a:cxn ang="0">
                  <a:pos x="29" y="11"/>
                </a:cxn>
                <a:cxn ang="0">
                  <a:pos x="38" y="0"/>
                </a:cxn>
              </a:cxnLst>
              <a:rect l="0" t="0" r="r" b="b"/>
              <a:pathLst>
                <a:path w="38" h="22">
                  <a:moveTo>
                    <a:pt x="38" y="0"/>
                  </a:moveTo>
                  <a:lnTo>
                    <a:pt x="0" y="0"/>
                  </a:lnTo>
                  <a:lnTo>
                    <a:pt x="9" y="11"/>
                  </a:lnTo>
                  <a:lnTo>
                    <a:pt x="19" y="22"/>
                  </a:lnTo>
                  <a:lnTo>
                    <a:pt x="29" y="1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6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3" name="Marcador de texto 32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45" name="Grupo 1">
            <a:extLst>
              <a:ext uri="{FF2B5EF4-FFF2-40B4-BE49-F238E27FC236}">
                <a16:creationId xmlns:a16="http://schemas.microsoft.com/office/drawing/2014/main" id="{86CFEA71-1A08-C846-8AE1-60360262B300}"/>
              </a:ext>
            </a:extLst>
          </p:cNvPr>
          <p:cNvGrpSpPr/>
          <p:nvPr/>
        </p:nvGrpSpPr>
        <p:grpSpPr>
          <a:xfrm>
            <a:off x="3116982" y="2603019"/>
            <a:ext cx="2899557" cy="2874772"/>
            <a:chOff x="3101484" y="2603019"/>
            <a:chExt cx="2899557" cy="2874772"/>
          </a:xfrm>
        </p:grpSpPr>
        <p:cxnSp>
          <p:nvCxnSpPr>
            <p:cNvPr id="46" name="Conector recto 45"/>
            <p:cNvCxnSpPr>
              <a:cxnSpLocks/>
              <a:stCxn id="51" idx="4"/>
            </p:cNvCxnSpPr>
            <p:nvPr/>
          </p:nvCxnSpPr>
          <p:spPr>
            <a:xfrm>
              <a:off x="3147978" y="2603019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cto 46"/>
            <p:cNvCxnSpPr/>
            <p:nvPr/>
          </p:nvCxnSpPr>
          <p:spPr>
            <a:xfrm>
              <a:off x="3101484" y="4513101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47"/>
            <p:cNvCxnSpPr/>
            <p:nvPr/>
          </p:nvCxnSpPr>
          <p:spPr>
            <a:xfrm>
              <a:off x="5779280" y="3580875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recto 48"/>
            <p:cNvCxnSpPr/>
            <p:nvPr/>
          </p:nvCxnSpPr>
          <p:spPr>
            <a:xfrm>
              <a:off x="5779280" y="5477790"/>
              <a:ext cx="221761" cy="1"/>
            </a:xfrm>
            <a:prstGeom prst="line">
              <a:avLst/>
            </a:prstGeom>
            <a:ln w="3175" cmpd="sng">
              <a:solidFill>
                <a:srgbClr val="54B6B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Agrupar 49"/>
          <p:cNvGrpSpPr/>
          <p:nvPr/>
        </p:nvGrpSpPr>
        <p:grpSpPr>
          <a:xfrm>
            <a:off x="2557183" y="2307622"/>
            <a:ext cx="590795" cy="590795"/>
            <a:chOff x="2073331" y="3308995"/>
            <a:chExt cx="590795" cy="590795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52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53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4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5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6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7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8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59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0" name="Agrupar 59"/>
          <p:cNvGrpSpPr/>
          <p:nvPr/>
        </p:nvGrpSpPr>
        <p:grpSpPr>
          <a:xfrm>
            <a:off x="2584952" y="4227452"/>
            <a:ext cx="590795" cy="590795"/>
            <a:chOff x="1114746" y="4818247"/>
            <a:chExt cx="590795" cy="590795"/>
          </a:xfrm>
        </p:grpSpPr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62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63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64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65" name="Agrupar 64"/>
          <p:cNvGrpSpPr/>
          <p:nvPr/>
        </p:nvGrpSpPr>
        <p:grpSpPr>
          <a:xfrm>
            <a:off x="6015371" y="5192044"/>
            <a:ext cx="590795" cy="590795"/>
            <a:chOff x="6022053" y="4447017"/>
            <a:chExt cx="590795" cy="59079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67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8" name="Agrupar 67"/>
          <p:cNvGrpSpPr/>
          <p:nvPr/>
        </p:nvGrpSpPr>
        <p:grpSpPr>
          <a:xfrm>
            <a:off x="5980446" y="3308497"/>
            <a:ext cx="590795" cy="590795"/>
            <a:chOff x="6641006" y="3787499"/>
            <a:chExt cx="590795" cy="590795"/>
          </a:xfrm>
        </p:grpSpPr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70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71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72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73" name="Agrupar 72"/>
          <p:cNvGrpSpPr/>
          <p:nvPr/>
        </p:nvGrpSpPr>
        <p:grpSpPr>
          <a:xfrm>
            <a:off x="3346492" y="2066006"/>
            <a:ext cx="2456035" cy="4189325"/>
            <a:chOff x="3181284" y="2066006"/>
            <a:chExt cx="2456035" cy="4189325"/>
          </a:xfrm>
        </p:grpSpPr>
        <p:grpSp>
          <p:nvGrpSpPr>
            <p:cNvPr id="74" name="Agrupar 73"/>
            <p:cNvGrpSpPr/>
            <p:nvPr/>
          </p:nvGrpSpPr>
          <p:grpSpPr>
            <a:xfrm>
              <a:off x="3181284" y="4991560"/>
              <a:ext cx="2456035" cy="1263771"/>
              <a:chOff x="3181284" y="4991560"/>
              <a:chExt cx="2456035" cy="1263771"/>
            </a:xfrm>
          </p:grpSpPr>
          <p:sp>
            <p:nvSpPr>
              <p:cNvPr id="84" name="Combinar 3"/>
              <p:cNvSpPr/>
              <p:nvPr/>
            </p:nvSpPr>
            <p:spPr>
              <a:xfrm>
                <a:off x="3181284" y="4991560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F508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1F5080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5" name="CuadroTexto 84"/>
              <p:cNvSpPr txBox="1"/>
              <p:nvPr/>
            </p:nvSpPr>
            <p:spPr>
              <a:xfrm>
                <a:off x="3600784" y="5306928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04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5" name="Agrupar 74"/>
            <p:cNvGrpSpPr/>
            <p:nvPr/>
          </p:nvGrpSpPr>
          <p:grpSpPr>
            <a:xfrm>
              <a:off x="3181284" y="4019641"/>
              <a:ext cx="2456035" cy="1263771"/>
              <a:chOff x="3181284" y="4019641"/>
              <a:chExt cx="2456035" cy="1263771"/>
            </a:xfrm>
          </p:grpSpPr>
          <p:sp>
            <p:nvSpPr>
              <p:cNvPr id="82" name="Combinar 3"/>
              <p:cNvSpPr/>
              <p:nvPr/>
            </p:nvSpPr>
            <p:spPr>
              <a:xfrm>
                <a:off x="3181284" y="4019641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8459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3" name="CuadroTexto 82"/>
              <p:cNvSpPr txBox="1"/>
              <p:nvPr/>
            </p:nvSpPr>
            <p:spPr>
              <a:xfrm>
                <a:off x="3600784" y="43165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03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6" name="Agrupar 75"/>
            <p:cNvGrpSpPr/>
            <p:nvPr/>
          </p:nvGrpSpPr>
          <p:grpSpPr>
            <a:xfrm>
              <a:off x="3181284" y="3037275"/>
              <a:ext cx="2456035" cy="1263771"/>
              <a:chOff x="3181284" y="3037275"/>
              <a:chExt cx="2456035" cy="1263771"/>
            </a:xfrm>
          </p:grpSpPr>
          <p:sp>
            <p:nvSpPr>
              <p:cNvPr id="80" name="Combinar 3"/>
              <p:cNvSpPr/>
              <p:nvPr/>
            </p:nvSpPr>
            <p:spPr>
              <a:xfrm>
                <a:off x="3181284" y="3037275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0472DC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81" name="CuadroTexto 80"/>
              <p:cNvSpPr txBox="1"/>
              <p:nvPr/>
            </p:nvSpPr>
            <p:spPr>
              <a:xfrm>
                <a:off x="3600784" y="333174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02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  <p:grpSp>
          <p:nvGrpSpPr>
            <p:cNvPr id="77" name="Agrupar 76"/>
            <p:cNvGrpSpPr/>
            <p:nvPr/>
          </p:nvGrpSpPr>
          <p:grpSpPr>
            <a:xfrm>
              <a:off x="3181284" y="2066006"/>
              <a:ext cx="2456035" cy="1263771"/>
              <a:chOff x="3181284" y="2066006"/>
              <a:chExt cx="2456035" cy="1263771"/>
            </a:xfrm>
          </p:grpSpPr>
          <p:sp>
            <p:nvSpPr>
              <p:cNvPr id="78" name="Combinar 3"/>
              <p:cNvSpPr/>
              <p:nvPr/>
            </p:nvSpPr>
            <p:spPr>
              <a:xfrm>
                <a:off x="3181284" y="2066006"/>
                <a:ext cx="2456035" cy="126377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5000 w 10000"/>
                  <a:gd name="connsiteY2" fmla="*/ 10000 h 10000"/>
                  <a:gd name="connsiteX3" fmla="*/ 0 w 10000"/>
                  <a:gd name="connsiteY3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2418 w 10000"/>
                  <a:gd name="connsiteY4" fmla="*/ 4900 h 10000"/>
                  <a:gd name="connsiteX5" fmla="*/ 0 w 10000"/>
                  <a:gd name="connsiteY5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7516 w 10000"/>
                  <a:gd name="connsiteY2" fmla="*/ 4900 h 10000"/>
                  <a:gd name="connsiteX3" fmla="*/ 5000 w 10000"/>
                  <a:gd name="connsiteY3" fmla="*/ 10000 h 10000"/>
                  <a:gd name="connsiteX4" fmla="*/ 0 w 10000"/>
                  <a:gd name="connsiteY4" fmla="*/ 6900 h 10000"/>
                  <a:gd name="connsiteX5" fmla="*/ 0 w 10000"/>
                  <a:gd name="connsiteY5" fmla="*/ 0 h 10000"/>
                  <a:gd name="connsiteX0" fmla="*/ 0 w 10065"/>
                  <a:gd name="connsiteY0" fmla="*/ 0 h 10000"/>
                  <a:gd name="connsiteX1" fmla="*/ 10000 w 10065"/>
                  <a:gd name="connsiteY1" fmla="*/ 0 h 10000"/>
                  <a:gd name="connsiteX2" fmla="*/ 10065 w 10065"/>
                  <a:gd name="connsiteY2" fmla="*/ 7200 h 10000"/>
                  <a:gd name="connsiteX3" fmla="*/ 5000 w 10065"/>
                  <a:gd name="connsiteY3" fmla="*/ 10000 h 10000"/>
                  <a:gd name="connsiteX4" fmla="*/ 0 w 10065"/>
                  <a:gd name="connsiteY4" fmla="*/ 6900 h 10000"/>
                  <a:gd name="connsiteX5" fmla="*/ 0 w 10065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0 w 10006"/>
                  <a:gd name="connsiteY4" fmla="*/ 6900 h 10000"/>
                  <a:gd name="connsiteX5" fmla="*/ 0 w 10006"/>
                  <a:gd name="connsiteY5" fmla="*/ 0 h 10000"/>
                  <a:gd name="connsiteX0" fmla="*/ 0 w 10006"/>
                  <a:gd name="connsiteY0" fmla="*/ 0 h 10000"/>
                  <a:gd name="connsiteX1" fmla="*/ 10000 w 10006"/>
                  <a:gd name="connsiteY1" fmla="*/ 0 h 10000"/>
                  <a:gd name="connsiteX2" fmla="*/ 10000 w 10006"/>
                  <a:gd name="connsiteY2" fmla="*/ 7200 h 10000"/>
                  <a:gd name="connsiteX3" fmla="*/ 5000 w 10006"/>
                  <a:gd name="connsiteY3" fmla="*/ 10000 h 10000"/>
                  <a:gd name="connsiteX4" fmla="*/ 161 w 10006"/>
                  <a:gd name="connsiteY4" fmla="*/ 7732 h 10000"/>
                  <a:gd name="connsiteX5" fmla="*/ 0 w 10006"/>
                  <a:gd name="connsiteY5" fmla="*/ 0 h 10000"/>
                  <a:gd name="connsiteX0" fmla="*/ 0 w 10054"/>
                  <a:gd name="connsiteY0" fmla="*/ 0 h 10000"/>
                  <a:gd name="connsiteX1" fmla="*/ 10000 w 10054"/>
                  <a:gd name="connsiteY1" fmla="*/ 0 h 10000"/>
                  <a:gd name="connsiteX2" fmla="*/ 10054 w 10054"/>
                  <a:gd name="connsiteY2" fmla="*/ 7824 h 10000"/>
                  <a:gd name="connsiteX3" fmla="*/ 5000 w 10054"/>
                  <a:gd name="connsiteY3" fmla="*/ 10000 h 10000"/>
                  <a:gd name="connsiteX4" fmla="*/ 161 w 10054"/>
                  <a:gd name="connsiteY4" fmla="*/ 7732 h 10000"/>
                  <a:gd name="connsiteX5" fmla="*/ 0 w 10054"/>
                  <a:gd name="connsiteY5" fmla="*/ 0 h 10000"/>
                  <a:gd name="connsiteX0" fmla="*/ 65 w 10119"/>
                  <a:gd name="connsiteY0" fmla="*/ 0 h 10000"/>
                  <a:gd name="connsiteX1" fmla="*/ 10065 w 10119"/>
                  <a:gd name="connsiteY1" fmla="*/ 0 h 10000"/>
                  <a:gd name="connsiteX2" fmla="*/ 10119 w 10119"/>
                  <a:gd name="connsiteY2" fmla="*/ 7824 h 10000"/>
                  <a:gd name="connsiteX3" fmla="*/ 5065 w 10119"/>
                  <a:gd name="connsiteY3" fmla="*/ 10000 h 10000"/>
                  <a:gd name="connsiteX4" fmla="*/ 11 w 10119"/>
                  <a:gd name="connsiteY4" fmla="*/ 7732 h 10000"/>
                  <a:gd name="connsiteX5" fmla="*/ 65 w 10119"/>
                  <a:gd name="connsiteY5" fmla="*/ 0 h 10000"/>
                  <a:gd name="connsiteX0" fmla="*/ 117 w 10117"/>
                  <a:gd name="connsiteY0" fmla="*/ 0 h 10312"/>
                  <a:gd name="connsiteX1" fmla="*/ 10063 w 10117"/>
                  <a:gd name="connsiteY1" fmla="*/ 312 h 10312"/>
                  <a:gd name="connsiteX2" fmla="*/ 10117 w 10117"/>
                  <a:gd name="connsiteY2" fmla="*/ 8136 h 10312"/>
                  <a:gd name="connsiteX3" fmla="*/ 5063 w 10117"/>
                  <a:gd name="connsiteY3" fmla="*/ 10312 h 10312"/>
                  <a:gd name="connsiteX4" fmla="*/ 9 w 10117"/>
                  <a:gd name="connsiteY4" fmla="*/ 8044 h 10312"/>
                  <a:gd name="connsiteX5" fmla="*/ 117 w 10117"/>
                  <a:gd name="connsiteY5" fmla="*/ 0 h 10312"/>
                  <a:gd name="connsiteX0" fmla="*/ 0 w 10215"/>
                  <a:gd name="connsiteY0" fmla="*/ 0 h 10104"/>
                  <a:gd name="connsiteX1" fmla="*/ 10161 w 10215"/>
                  <a:gd name="connsiteY1" fmla="*/ 104 h 10104"/>
                  <a:gd name="connsiteX2" fmla="*/ 10215 w 10215"/>
                  <a:gd name="connsiteY2" fmla="*/ 7928 h 10104"/>
                  <a:gd name="connsiteX3" fmla="*/ 5161 w 10215"/>
                  <a:gd name="connsiteY3" fmla="*/ 10104 h 10104"/>
                  <a:gd name="connsiteX4" fmla="*/ 107 w 10215"/>
                  <a:gd name="connsiteY4" fmla="*/ 7836 h 10104"/>
                  <a:gd name="connsiteX5" fmla="*/ 0 w 10215"/>
                  <a:gd name="connsiteY5" fmla="*/ 0 h 10104"/>
                  <a:gd name="connsiteX0" fmla="*/ 16 w 10124"/>
                  <a:gd name="connsiteY0" fmla="*/ 0 h 10104"/>
                  <a:gd name="connsiteX1" fmla="*/ 10070 w 10124"/>
                  <a:gd name="connsiteY1" fmla="*/ 104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24"/>
                  <a:gd name="connsiteY0" fmla="*/ 0 h 10104"/>
                  <a:gd name="connsiteX1" fmla="*/ 9909 w 10124"/>
                  <a:gd name="connsiteY1" fmla="*/ 0 h 10104"/>
                  <a:gd name="connsiteX2" fmla="*/ 10124 w 10124"/>
                  <a:gd name="connsiteY2" fmla="*/ 7928 h 10104"/>
                  <a:gd name="connsiteX3" fmla="*/ 5070 w 10124"/>
                  <a:gd name="connsiteY3" fmla="*/ 10104 h 10104"/>
                  <a:gd name="connsiteX4" fmla="*/ 16 w 10124"/>
                  <a:gd name="connsiteY4" fmla="*/ 7836 h 10104"/>
                  <a:gd name="connsiteX5" fmla="*/ 16 w 10124"/>
                  <a:gd name="connsiteY5" fmla="*/ 0 h 10104"/>
                  <a:gd name="connsiteX0" fmla="*/ 16 w 10130"/>
                  <a:gd name="connsiteY0" fmla="*/ 0 h 10104"/>
                  <a:gd name="connsiteX1" fmla="*/ 10124 w 10130"/>
                  <a:gd name="connsiteY1" fmla="*/ 0 h 10104"/>
                  <a:gd name="connsiteX2" fmla="*/ 10124 w 10130"/>
                  <a:gd name="connsiteY2" fmla="*/ 7928 h 10104"/>
                  <a:gd name="connsiteX3" fmla="*/ 5070 w 10130"/>
                  <a:gd name="connsiteY3" fmla="*/ 10104 h 10104"/>
                  <a:gd name="connsiteX4" fmla="*/ 16 w 10130"/>
                  <a:gd name="connsiteY4" fmla="*/ 7836 h 10104"/>
                  <a:gd name="connsiteX5" fmla="*/ 16 w 10130"/>
                  <a:gd name="connsiteY5" fmla="*/ 0 h 1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30" h="10104">
                    <a:moveTo>
                      <a:pt x="16" y="0"/>
                    </a:moveTo>
                    <a:lnTo>
                      <a:pt x="10124" y="0"/>
                    </a:lnTo>
                    <a:cubicBezTo>
                      <a:pt x="10146" y="2400"/>
                      <a:pt x="10102" y="5528"/>
                      <a:pt x="10124" y="7928"/>
                    </a:cubicBezTo>
                    <a:lnTo>
                      <a:pt x="5070" y="10104"/>
                    </a:lnTo>
                    <a:lnTo>
                      <a:pt x="16" y="7836"/>
                    </a:lnTo>
                    <a:cubicBezTo>
                      <a:pt x="-38" y="5259"/>
                      <a:pt x="70" y="2577"/>
                      <a:pt x="16" y="0"/>
                    </a:cubicBezTo>
                    <a:close/>
                  </a:path>
                </a:pathLst>
              </a:custGeom>
              <a:solidFill>
                <a:srgbClr val="14A7ED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/>
              <a:lstStyle/>
              <a:p>
                <a:pPr algn="ctr"/>
                <a:endParaRPr lang="es-ES" sz="1600" kern="1400" spc="30" dirty="0">
                  <a:solidFill>
                    <a:srgbClr val="FFFFFF"/>
                  </a:solidFill>
                  <a:latin typeface="Montserrat Light" pitchFamily="2" charset="77"/>
                  <a:cs typeface="Helvetica Light"/>
                  <a:sym typeface="Roboto Light"/>
                </a:endParaRPr>
              </a:p>
            </p:txBody>
          </p:sp>
          <p:sp>
            <p:nvSpPr>
              <p:cNvPr id="79" name="CuadroTexto 78"/>
              <p:cNvSpPr txBox="1"/>
              <p:nvPr/>
            </p:nvSpPr>
            <p:spPr>
              <a:xfrm>
                <a:off x="3600783" y="2187614"/>
                <a:ext cx="160717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" sz="2000" spc="30" dirty="0" err="1">
                    <a:solidFill>
                      <a:srgbClr val="FFFFFF"/>
                    </a:solidFill>
                    <a:latin typeface="Montserrat" pitchFamily="2" charset="77"/>
                  </a:rPr>
                  <a:t>Lorem</a:t>
                </a:r>
                <a:r>
                  <a:rPr lang="es-ES" sz="2000" spc="30" dirty="0">
                    <a:solidFill>
                      <a:srgbClr val="FFFFFF"/>
                    </a:solidFill>
                    <a:latin typeface="Montserrat" pitchFamily="2" charset="77"/>
                  </a:rPr>
                  <a:t> 01 </a:t>
                </a: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ipsumdolor</a:t>
                </a:r>
                <a:endParaRPr lang="es-ES" sz="1100" kern="1400" spc="30" dirty="0">
                  <a:solidFill>
                    <a:srgbClr val="FFFFFF"/>
                  </a:solidFill>
                  <a:latin typeface="Montserrat" pitchFamily="2" charset="77"/>
                  <a:cs typeface="Helvetica Light"/>
                  <a:sym typeface="Roboto Light"/>
                </a:endParaRPr>
              </a:p>
              <a:p>
                <a:pPr algn="ctr"/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Proin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velit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100" kern="1400" spc="30" dirty="0" err="1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purus</a:t>
                </a:r>
                <a:r>
                  <a:rPr lang="es-ES" sz="1100" kern="1400" spc="30" dirty="0">
                    <a:solidFill>
                      <a:srgbClr val="FFFFFF"/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</a:p>
            </p:txBody>
          </p:sp>
        </p:grpSp>
      </p:grpSp>
      <p:sp>
        <p:nvSpPr>
          <p:cNvPr id="86" name="Marcador de texto 1"/>
          <p:cNvSpPr>
            <a:spLocks noGrp="1"/>
          </p:cNvSpPr>
          <p:nvPr>
            <p:ph type="body" sz="quarter" idx="29"/>
          </p:nvPr>
        </p:nvSpPr>
        <p:spPr>
          <a:xfrm>
            <a:off x="548641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7" name="Marcador de texto 2"/>
          <p:cNvSpPr>
            <a:spLocks noGrp="1"/>
          </p:cNvSpPr>
          <p:nvPr>
            <p:ph type="body" sz="quarter" idx="30"/>
          </p:nvPr>
        </p:nvSpPr>
        <p:spPr>
          <a:xfrm>
            <a:off x="548641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88" name="Marcador de texto 34"/>
          <p:cNvSpPr>
            <a:spLocks noGrp="1"/>
          </p:cNvSpPr>
          <p:nvPr>
            <p:ph type="body" sz="quarter" idx="54"/>
          </p:nvPr>
        </p:nvSpPr>
        <p:spPr>
          <a:xfrm>
            <a:off x="548641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89" name="Marcador de texto 35"/>
          <p:cNvSpPr>
            <a:spLocks noGrp="1"/>
          </p:cNvSpPr>
          <p:nvPr>
            <p:ph type="body" sz="quarter" idx="55"/>
          </p:nvPr>
        </p:nvSpPr>
        <p:spPr>
          <a:xfrm>
            <a:off x="548641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0" name="Marcador de texto 38"/>
          <p:cNvSpPr>
            <a:spLocks noGrp="1"/>
          </p:cNvSpPr>
          <p:nvPr>
            <p:ph type="body" sz="quarter" idx="58"/>
          </p:nvPr>
        </p:nvSpPr>
        <p:spPr>
          <a:xfrm>
            <a:off x="6941824" y="19941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1" name="Marcador de texto 39"/>
          <p:cNvSpPr>
            <a:spLocks noGrp="1"/>
          </p:cNvSpPr>
          <p:nvPr>
            <p:ph type="body" sz="quarter" idx="59"/>
          </p:nvPr>
        </p:nvSpPr>
        <p:spPr>
          <a:xfrm>
            <a:off x="6941824" y="2311410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  <p:sp>
        <p:nvSpPr>
          <p:cNvPr id="92" name="Marcador de texto 40"/>
          <p:cNvSpPr>
            <a:spLocks noGrp="1"/>
          </p:cNvSpPr>
          <p:nvPr>
            <p:ph type="body" sz="quarter" idx="60"/>
          </p:nvPr>
        </p:nvSpPr>
        <p:spPr>
          <a:xfrm>
            <a:off x="6941824" y="4076816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93" name="Marcador de texto 41"/>
          <p:cNvSpPr>
            <a:spLocks noGrp="1"/>
          </p:cNvSpPr>
          <p:nvPr>
            <p:ph type="body" sz="quarter" idx="61"/>
          </p:nvPr>
        </p:nvSpPr>
        <p:spPr>
          <a:xfrm>
            <a:off x="6941824" y="4394101"/>
            <a:ext cx="1708964" cy="1351139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317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9"/>
          </p:nvPr>
        </p:nvSpPr>
        <p:spPr>
          <a:xfrm>
            <a:off x="703302" y="2485144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0"/>
          </p:nvPr>
        </p:nvSpPr>
        <p:spPr>
          <a:xfrm>
            <a:off x="703301" y="3011101"/>
            <a:ext cx="2978673" cy="2708145"/>
          </a:xfrm>
        </p:spPr>
        <p:txBody>
          <a:bodyPr>
            <a:norm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2" name="Group 103">
            <a:extLst>
              <a:ext uri="{FF2B5EF4-FFF2-40B4-BE49-F238E27FC236}">
                <a16:creationId xmlns:a16="http://schemas.microsoft.com/office/drawing/2014/main" id="{FBAB3A60-D4EC-45FE-AA43-30DD40F90B6B}"/>
              </a:ext>
            </a:extLst>
          </p:cNvPr>
          <p:cNvGrpSpPr/>
          <p:nvPr/>
        </p:nvGrpSpPr>
        <p:grpSpPr>
          <a:xfrm>
            <a:off x="4261606" y="3017287"/>
            <a:ext cx="4064109" cy="1934526"/>
            <a:chOff x="761786" y="1838540"/>
            <a:chExt cx="3669512" cy="1746697"/>
          </a:xfrm>
        </p:grpSpPr>
        <p:sp>
          <p:nvSpPr>
            <p:cNvPr id="13" name="Rectangle 104">
              <a:extLst>
                <a:ext uri="{FF2B5EF4-FFF2-40B4-BE49-F238E27FC236}">
                  <a16:creationId xmlns:a16="http://schemas.microsoft.com/office/drawing/2014/main" id="{9146E79A-7454-4032-8BA2-153467A4C07E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Rectangle 105">
              <a:extLst>
                <a:ext uri="{FF2B5EF4-FFF2-40B4-BE49-F238E27FC236}">
                  <a16:creationId xmlns:a16="http://schemas.microsoft.com/office/drawing/2014/main" id="{70105C53-30F7-44B6-B54F-DC1B29BE5231}"/>
                </a:ext>
              </a:extLst>
            </p:cNvPr>
            <p:cNvSpPr/>
            <p:nvPr/>
          </p:nvSpPr>
          <p:spPr>
            <a:xfrm>
              <a:off x="794394" y="3437314"/>
              <a:ext cx="3564000" cy="147923"/>
            </a:xfrm>
            <a:prstGeom prst="rect">
              <a:avLst/>
            </a:prstGeom>
            <a:solidFill>
              <a:srgbClr val="1F5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Rectangle 106">
              <a:extLst>
                <a:ext uri="{FF2B5EF4-FFF2-40B4-BE49-F238E27FC236}">
                  <a16:creationId xmlns:a16="http://schemas.microsoft.com/office/drawing/2014/main" id="{CF02E40A-976E-452C-85FD-3B954D0D7DD3}"/>
                </a:ext>
              </a:extLst>
            </p:cNvPr>
            <p:cNvSpPr/>
            <p:nvPr/>
          </p:nvSpPr>
          <p:spPr>
            <a:xfrm>
              <a:off x="778090" y="1885964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16" name="Rectangle 107">
              <a:extLst>
                <a:ext uri="{FF2B5EF4-FFF2-40B4-BE49-F238E27FC236}">
                  <a16:creationId xmlns:a16="http://schemas.microsoft.com/office/drawing/2014/main" id="{8F66B51E-7AFC-463B-B247-07729FC0EF67}"/>
                </a:ext>
              </a:extLst>
            </p:cNvPr>
            <p:cNvSpPr/>
            <p:nvPr/>
          </p:nvSpPr>
          <p:spPr>
            <a:xfrm>
              <a:off x="761786" y="2131506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Rectangle 108">
              <a:extLst>
                <a:ext uri="{FF2B5EF4-FFF2-40B4-BE49-F238E27FC236}">
                  <a16:creationId xmlns:a16="http://schemas.microsoft.com/office/drawing/2014/main" id="{01394A36-6D5E-429C-887B-C097C64C3AFF}"/>
                </a:ext>
              </a:extLst>
            </p:cNvPr>
            <p:cNvSpPr/>
            <p:nvPr/>
          </p:nvSpPr>
          <p:spPr>
            <a:xfrm>
              <a:off x="761786" y="2131506"/>
              <a:ext cx="2952000" cy="147923"/>
            </a:xfrm>
            <a:prstGeom prst="rect">
              <a:avLst/>
            </a:prstGeom>
            <a:solidFill>
              <a:srgbClr val="14A7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lowchart: Off-page Connector 109">
              <a:extLst>
                <a:ext uri="{FF2B5EF4-FFF2-40B4-BE49-F238E27FC236}">
                  <a16:creationId xmlns:a16="http://schemas.microsoft.com/office/drawing/2014/main" id="{8E807A13-0EFE-4A97-BE62-69C6FE71D541}"/>
                </a:ext>
              </a:extLst>
            </p:cNvPr>
            <p:cNvSpPr/>
            <p:nvPr/>
          </p:nvSpPr>
          <p:spPr>
            <a:xfrm>
              <a:off x="3544317" y="1838540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90%</a:t>
              </a:r>
            </a:p>
          </p:txBody>
        </p:sp>
        <p:sp>
          <p:nvSpPr>
            <p:cNvPr id="19" name="Rectangle 110">
              <a:extLst>
                <a:ext uri="{FF2B5EF4-FFF2-40B4-BE49-F238E27FC236}">
                  <a16:creationId xmlns:a16="http://schemas.microsoft.com/office/drawing/2014/main" id="{B9F2789E-46F8-4456-A3F4-DEA7FA9CB473}"/>
                </a:ext>
              </a:extLst>
            </p:cNvPr>
            <p:cNvSpPr/>
            <p:nvPr/>
          </p:nvSpPr>
          <p:spPr>
            <a:xfrm>
              <a:off x="794394" y="2538868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0" name="Rectangle 111">
              <a:extLst>
                <a:ext uri="{FF2B5EF4-FFF2-40B4-BE49-F238E27FC236}">
                  <a16:creationId xmlns:a16="http://schemas.microsoft.com/office/drawing/2014/main" id="{A05F0D4A-1294-45EB-8A40-BB6840B751AF}"/>
                </a:ext>
              </a:extLst>
            </p:cNvPr>
            <p:cNvSpPr/>
            <p:nvPr/>
          </p:nvSpPr>
          <p:spPr>
            <a:xfrm>
              <a:off x="778090" y="2784410"/>
              <a:ext cx="3564000" cy="147923"/>
            </a:xfrm>
            <a:prstGeom prst="rect">
              <a:avLst/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Rectangle 112">
              <a:extLst>
                <a:ext uri="{FF2B5EF4-FFF2-40B4-BE49-F238E27FC236}">
                  <a16:creationId xmlns:a16="http://schemas.microsoft.com/office/drawing/2014/main" id="{4EE9A748-FD85-4842-AE6D-734C72B818DB}"/>
                </a:ext>
              </a:extLst>
            </p:cNvPr>
            <p:cNvSpPr/>
            <p:nvPr/>
          </p:nvSpPr>
          <p:spPr>
            <a:xfrm>
              <a:off x="778090" y="2784410"/>
              <a:ext cx="2124000" cy="147923"/>
            </a:xfrm>
            <a:prstGeom prst="rect">
              <a:avLst/>
            </a:prstGeom>
            <a:solidFill>
              <a:srgbClr val="1B6F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lowchart: Off-page Connector 113">
              <a:extLst>
                <a:ext uri="{FF2B5EF4-FFF2-40B4-BE49-F238E27FC236}">
                  <a16:creationId xmlns:a16="http://schemas.microsoft.com/office/drawing/2014/main" id="{607EFC14-3B62-4EA5-90C1-07CD7B6621BE}"/>
                </a:ext>
              </a:extLst>
            </p:cNvPr>
            <p:cNvSpPr/>
            <p:nvPr/>
          </p:nvSpPr>
          <p:spPr>
            <a:xfrm>
              <a:off x="2721643" y="2489059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23" name="Rectangle 114">
              <a:extLst>
                <a:ext uri="{FF2B5EF4-FFF2-40B4-BE49-F238E27FC236}">
                  <a16:creationId xmlns:a16="http://schemas.microsoft.com/office/drawing/2014/main" id="{D9B48885-EF8D-4E27-9265-C08E3B066670}"/>
                </a:ext>
              </a:extLst>
            </p:cNvPr>
            <p:cNvSpPr/>
            <p:nvPr/>
          </p:nvSpPr>
          <p:spPr>
            <a:xfrm>
              <a:off x="810698" y="3191772"/>
              <a:ext cx="1646653" cy="1667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spAutoFit/>
            </a:bodyPr>
            <a:lstStyle/>
            <a:p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Insertar Texto</a:t>
              </a:r>
            </a:p>
          </p:txBody>
        </p:sp>
        <p:sp>
          <p:nvSpPr>
            <p:cNvPr id="24" name="Flowchart: Off-page Connector 115">
              <a:extLst>
                <a:ext uri="{FF2B5EF4-FFF2-40B4-BE49-F238E27FC236}">
                  <a16:creationId xmlns:a16="http://schemas.microsoft.com/office/drawing/2014/main" id="{4D4DC2E5-E411-4B6D-964C-59E255B6183C}"/>
                </a:ext>
              </a:extLst>
            </p:cNvPr>
            <p:cNvSpPr/>
            <p:nvPr/>
          </p:nvSpPr>
          <p:spPr>
            <a:xfrm>
              <a:off x="4122290" y="3141963"/>
              <a:ext cx="309008" cy="258045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6000" rIns="0" bIns="0" rtlCol="0" anchor="ctr">
              <a:normAutofit/>
            </a:bodyPr>
            <a:lstStyle/>
            <a:p>
              <a:pPr algn="ctr"/>
              <a:r>
                <a:rPr lang="en-IN" sz="1000" dirty="0">
                  <a:solidFill>
                    <a:schemeClr val="bg1"/>
                  </a:solidFill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08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3699853" y="4586208"/>
            <a:ext cx="2057400" cy="365125"/>
          </a:xfrm>
        </p:spPr>
        <p:txBody>
          <a:bodyPr/>
          <a:lstStyle/>
          <a:p>
            <a:fld id="{C3E68EE0-02D4-7242-8DF0-77B97581CDC5}" type="datetime1">
              <a:rPr lang="es-ES" smtClean="0"/>
              <a:t>17/7/24</a:t>
            </a:fld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1"/>
          </p:nvPr>
        </p:nvSpPr>
        <p:spPr>
          <a:xfrm>
            <a:off x="2178205" y="3760493"/>
            <a:ext cx="4876800" cy="554326"/>
          </a:xfrm>
        </p:spPr>
        <p:txBody>
          <a:bodyPr/>
          <a:lstStyle/>
          <a:p>
            <a:r>
              <a:rPr lang="es-ES" dirty="0"/>
              <a:t>SUBTÍTULO DE PORTADILLA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2322974" y="2312234"/>
            <a:ext cx="4863461" cy="12402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s-ES" dirty="0"/>
              <a:t>TÍTULO DE PORTADILLA</a:t>
            </a:r>
          </a:p>
        </p:txBody>
      </p:sp>
    </p:spTree>
    <p:extLst>
      <p:ext uri="{BB962C8B-B14F-4D97-AF65-F5344CB8AC3E}">
        <p14:creationId xmlns:p14="http://schemas.microsoft.com/office/powerpoint/2010/main" val="2453573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Marcador de texto 98"/>
          <p:cNvSpPr>
            <a:spLocks noGrp="1"/>
          </p:cNvSpPr>
          <p:nvPr>
            <p:ph type="body" sz="quarter" idx="34"/>
          </p:nvPr>
        </p:nvSpPr>
        <p:spPr>
          <a:xfrm>
            <a:off x="5383269" y="1340015"/>
            <a:ext cx="3317713" cy="374461"/>
          </a:xfrm>
        </p:spPr>
        <p:txBody>
          <a:bodyPr/>
          <a:lstStyle/>
          <a:p>
            <a:pPr algn="r"/>
            <a:r>
              <a:rPr lang="es-ES" dirty="0"/>
              <a:t>Título de Proyecto</a:t>
            </a: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5"/>
          </p:nvPr>
        </p:nvSpPr>
        <p:spPr>
          <a:xfrm>
            <a:off x="5381521" y="1736975"/>
            <a:ext cx="3317713" cy="289823"/>
          </a:xfrm>
        </p:spPr>
        <p:txBody>
          <a:bodyPr/>
          <a:lstStyle/>
          <a:p>
            <a:pPr algn="r"/>
            <a:r>
              <a:rPr lang="es-ES" dirty="0"/>
              <a:t>Subtítulo</a:t>
            </a:r>
          </a:p>
        </p:txBody>
      </p:sp>
      <p:sp>
        <p:nvSpPr>
          <p:cNvPr id="32" name="Marcador de texto 31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01" name="Agrupar 100"/>
          <p:cNvGrpSpPr/>
          <p:nvPr/>
        </p:nvGrpSpPr>
        <p:grpSpPr>
          <a:xfrm>
            <a:off x="538003" y="1353543"/>
            <a:ext cx="8205788" cy="3277025"/>
            <a:chOff x="538003" y="1353543"/>
            <a:chExt cx="8205788" cy="3277025"/>
          </a:xfrm>
        </p:grpSpPr>
        <p:grpSp>
          <p:nvGrpSpPr>
            <p:cNvPr id="133" name="Agrupar 132"/>
            <p:cNvGrpSpPr/>
            <p:nvPr/>
          </p:nvGrpSpPr>
          <p:grpSpPr>
            <a:xfrm>
              <a:off x="538003" y="1353543"/>
              <a:ext cx="2899204" cy="1451291"/>
              <a:chOff x="313478" y="1421658"/>
              <a:chExt cx="2899204" cy="1451291"/>
            </a:xfrm>
          </p:grpSpPr>
          <p:grpSp>
            <p:nvGrpSpPr>
              <p:cNvPr id="158" name="Agrupar 157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61" name="Rectángulo redondeado 160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4A7ED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grpSp>
              <p:nvGrpSpPr>
                <p:cNvPr id="162" name="Agrupar 161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63" name="Rectángulo redondeado 162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164" name="Rectángulo redondeado 163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4A7ED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</p:grpSp>
          <p:sp>
            <p:nvSpPr>
              <p:cNvPr id="159" name="Elipse 158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01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60" name="Rectángulo 159"/>
              <p:cNvSpPr/>
              <p:nvPr/>
            </p:nvSpPr>
            <p:spPr>
              <a:xfrm>
                <a:off x="432753" y="2200347"/>
                <a:ext cx="1823889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4" name="Agrupar 133"/>
            <p:cNvGrpSpPr/>
            <p:nvPr/>
          </p:nvGrpSpPr>
          <p:grpSpPr>
            <a:xfrm>
              <a:off x="2292132" y="1957136"/>
              <a:ext cx="2917880" cy="1451291"/>
              <a:chOff x="294802" y="1421658"/>
              <a:chExt cx="2917880" cy="1451291"/>
            </a:xfrm>
          </p:grpSpPr>
          <p:grpSp>
            <p:nvGrpSpPr>
              <p:cNvPr id="151" name="Agrupar 150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54" name="Rectángulo redondeado 153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472DC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55" name="Agrupar 154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56" name="Rectángulo redondeado 155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7" name="Rectángulo redondeado 156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472DC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02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53" name="Rectángulo 152"/>
              <p:cNvSpPr/>
              <p:nvPr/>
            </p:nvSpPr>
            <p:spPr>
              <a:xfrm>
                <a:off x="483837" y="2200347"/>
                <a:ext cx="1772805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5" name="Agrupar 134"/>
            <p:cNvGrpSpPr/>
            <p:nvPr/>
          </p:nvGrpSpPr>
          <p:grpSpPr>
            <a:xfrm>
              <a:off x="4075103" y="2573717"/>
              <a:ext cx="2917880" cy="1451291"/>
              <a:chOff x="294802" y="1421658"/>
              <a:chExt cx="2917880" cy="1451291"/>
            </a:xfrm>
          </p:grpSpPr>
          <p:grpSp>
            <p:nvGrpSpPr>
              <p:cNvPr id="144" name="Agrupar 143"/>
              <p:cNvGrpSpPr/>
              <p:nvPr/>
            </p:nvGrpSpPr>
            <p:grpSpPr>
              <a:xfrm>
                <a:off x="294802" y="1421658"/>
                <a:ext cx="2917880" cy="1451291"/>
                <a:chOff x="120769" y="2605311"/>
                <a:chExt cx="2917880" cy="1451291"/>
              </a:xfrm>
            </p:grpSpPr>
            <p:sp>
              <p:nvSpPr>
                <p:cNvPr id="147" name="Rectángulo redondeado 146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8459A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8" name="Agrupar 147"/>
                <p:cNvGrpSpPr/>
                <p:nvPr/>
              </p:nvGrpSpPr>
              <p:grpSpPr>
                <a:xfrm>
                  <a:off x="120769" y="3356662"/>
                  <a:ext cx="2917880" cy="699940"/>
                  <a:chOff x="120769" y="3363819"/>
                  <a:chExt cx="2917880" cy="699940"/>
                </a:xfrm>
              </p:grpSpPr>
              <p:sp>
                <p:nvSpPr>
                  <p:cNvPr id="149" name="Rectángulo redondeado 148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50" name="Rectángulo redondeado 149"/>
                  <p:cNvSpPr/>
                  <p:nvPr/>
                </p:nvSpPr>
                <p:spPr>
                  <a:xfrm>
                    <a:off x="120769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8459A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45" name="Elipse 144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03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46" name="Rectángulo 145"/>
              <p:cNvSpPr/>
              <p:nvPr/>
            </p:nvSpPr>
            <p:spPr>
              <a:xfrm>
                <a:off x="473671" y="2200347"/>
                <a:ext cx="17829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  <p:grpSp>
          <p:nvGrpSpPr>
            <p:cNvPr id="136" name="Agrupar 135"/>
            <p:cNvGrpSpPr/>
            <p:nvPr/>
          </p:nvGrpSpPr>
          <p:grpSpPr>
            <a:xfrm>
              <a:off x="5844587" y="3179277"/>
              <a:ext cx="2899204" cy="1451291"/>
              <a:chOff x="313478" y="1421658"/>
              <a:chExt cx="2899204" cy="1451291"/>
            </a:xfrm>
          </p:grpSpPr>
          <p:grpSp>
            <p:nvGrpSpPr>
              <p:cNvPr id="137" name="Agrupar 136"/>
              <p:cNvGrpSpPr/>
              <p:nvPr/>
            </p:nvGrpSpPr>
            <p:grpSpPr>
              <a:xfrm>
                <a:off x="313478" y="1421658"/>
                <a:ext cx="2899204" cy="1451291"/>
                <a:chOff x="139445" y="2605311"/>
                <a:chExt cx="2899204" cy="1451291"/>
              </a:xfrm>
            </p:grpSpPr>
            <p:sp>
              <p:nvSpPr>
                <p:cNvPr id="140" name="Rectángulo redondeado 139"/>
                <p:cNvSpPr/>
                <p:nvPr/>
              </p:nvSpPr>
              <p:spPr>
                <a:xfrm rot="2700000">
                  <a:off x="1773918" y="3038757"/>
                  <a:ext cx="1264732" cy="3978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F5080">
                    <a:alpha val="68000"/>
                  </a:srgb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rgbClr val="3193B2"/>
                    </a:solidFill>
                  </a:endParaRPr>
                </a:p>
              </p:txBody>
            </p:sp>
            <p:grpSp>
              <p:nvGrpSpPr>
                <p:cNvPr id="141" name="Agrupar 140"/>
                <p:cNvGrpSpPr/>
                <p:nvPr/>
              </p:nvGrpSpPr>
              <p:grpSpPr>
                <a:xfrm>
                  <a:off x="139445" y="3356662"/>
                  <a:ext cx="2899204" cy="699940"/>
                  <a:chOff x="139445" y="3363819"/>
                  <a:chExt cx="2899204" cy="699940"/>
                </a:xfrm>
              </p:grpSpPr>
              <p:sp>
                <p:nvSpPr>
                  <p:cNvPr id="142" name="Rectángulo redondeado 141"/>
                  <p:cNvSpPr/>
                  <p:nvPr/>
                </p:nvSpPr>
                <p:spPr>
                  <a:xfrm rot="18900000">
                    <a:off x="1773917" y="3665920"/>
                    <a:ext cx="1264732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  <p:sp>
                <p:nvSpPr>
                  <p:cNvPr id="143" name="Rectángulo redondeado 142"/>
                  <p:cNvSpPr/>
                  <p:nvPr/>
                </p:nvSpPr>
                <p:spPr>
                  <a:xfrm>
                    <a:off x="139445" y="3363819"/>
                    <a:ext cx="2779200" cy="3978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1F5080">
                      <a:alpha val="68000"/>
                    </a:srgb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>
                      <a:solidFill>
                        <a:srgbClr val="3193B2"/>
                      </a:solidFill>
                    </a:endParaRPr>
                  </a:p>
                </p:txBody>
              </p:sp>
            </p:grpSp>
          </p:grpSp>
          <p:sp>
            <p:nvSpPr>
              <p:cNvPr id="138" name="Elipse 137">
                <a:extLst>
                  <a:ext uri="{FF2B5EF4-FFF2-40B4-BE49-F238E27FC236}">
                    <a16:creationId xmlns:a16="http://schemas.microsoft.com/office/drawing/2014/main" id="{9FC9EF0B-A16C-9A41-A78D-6E436F4EA6D2}"/>
                  </a:ext>
                </a:extLst>
              </p:cNvPr>
              <p:cNvSpPr/>
              <p:nvPr/>
            </p:nvSpPr>
            <p:spPr>
              <a:xfrm>
                <a:off x="2699082" y="2179355"/>
                <a:ext cx="367024" cy="3670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95250" dist="25400" dir="9660000" sx="92000" sy="92000" rotWithShape="0">
                  <a:schemeClr val="bg1">
                    <a:lumMod val="50000"/>
                    <a:alpha val="43000"/>
                  </a:schemeClr>
                </a:out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lIns="0" tIns="0" rIns="0" bIns="0" rtlCol="0" anchor="ctr"/>
              <a:lstStyle/>
              <a:p>
                <a:pPr algn="ctr"/>
                <a:r>
                  <a:rPr lang="es-ES" sz="1400" dirty="0">
                    <a:solidFill>
                      <a:srgbClr val="98918E"/>
                    </a:solidFill>
                    <a:latin typeface="Montserrat" pitchFamily="2" charset="77"/>
                    <a:cs typeface="Helvetica"/>
                  </a:rPr>
                  <a:t>04</a:t>
                </a:r>
                <a:endParaRPr lang="es-ES" sz="1600" dirty="0">
                  <a:solidFill>
                    <a:srgbClr val="98918E"/>
                  </a:solidFill>
                  <a:latin typeface="Montserrat" pitchFamily="2" charset="77"/>
                  <a:cs typeface="Helvetica"/>
                </a:endParaRPr>
              </a:p>
            </p:txBody>
          </p:sp>
          <p:sp>
            <p:nvSpPr>
              <p:cNvPr id="139" name="Rectángulo 138"/>
              <p:cNvSpPr/>
              <p:nvPr/>
            </p:nvSpPr>
            <p:spPr>
              <a:xfrm>
                <a:off x="499471" y="2200347"/>
                <a:ext cx="1757171" cy="307777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Lorem</a:t>
                </a:r>
                <a:r>
                  <a:rPr lang="es-ES" sz="1400" kern="1400" spc="30" dirty="0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 </a:t>
                </a:r>
                <a:r>
                  <a:rPr lang="es-ES" sz="1400" kern="1400" spc="30" dirty="0" err="1">
                    <a:solidFill>
                      <a:schemeClr val="bg1">
                        <a:lumMod val="95000"/>
                      </a:schemeClr>
                    </a:solidFill>
                    <a:latin typeface="Montserrat" pitchFamily="2" charset="77"/>
                    <a:cs typeface="Helvetica Light"/>
                    <a:sym typeface="Roboto Light"/>
                  </a:rPr>
                  <a:t>ipsum</a:t>
                </a:r>
                <a:endParaRPr lang="es-ES" sz="1400" dirty="0">
                  <a:solidFill>
                    <a:schemeClr val="bg1">
                      <a:lumMod val="95000"/>
                    </a:schemeClr>
                  </a:solidFill>
                  <a:latin typeface="Montserrat" pitchFamily="2" charset="77"/>
                </a:endParaRPr>
              </a:p>
            </p:txBody>
          </p:sp>
        </p:grpSp>
      </p:grpSp>
      <p:sp>
        <p:nvSpPr>
          <p:cNvPr id="165" name="Marcador de texto 11"/>
          <p:cNvSpPr>
            <a:spLocks noGrp="1"/>
          </p:cNvSpPr>
          <p:nvPr>
            <p:ph type="body" sz="quarter" idx="27"/>
          </p:nvPr>
        </p:nvSpPr>
        <p:spPr>
          <a:xfrm>
            <a:off x="478005" y="3518130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6" name="Marcador de texto 12"/>
          <p:cNvSpPr>
            <a:spLocks noGrp="1"/>
          </p:cNvSpPr>
          <p:nvPr>
            <p:ph type="body" sz="quarter" idx="28"/>
          </p:nvPr>
        </p:nvSpPr>
        <p:spPr>
          <a:xfrm>
            <a:off x="478006" y="3819368"/>
            <a:ext cx="1469834" cy="1077218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</p:txBody>
      </p:sp>
      <p:sp>
        <p:nvSpPr>
          <p:cNvPr id="167" name="Marcador de texto 15"/>
          <p:cNvSpPr>
            <a:spLocks noGrp="1"/>
          </p:cNvSpPr>
          <p:nvPr>
            <p:ph type="body" sz="quarter" idx="36"/>
          </p:nvPr>
        </p:nvSpPr>
        <p:spPr>
          <a:xfrm>
            <a:off x="2292131" y="4074768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68" name="Marcador de texto 16"/>
          <p:cNvSpPr>
            <a:spLocks noGrp="1"/>
          </p:cNvSpPr>
          <p:nvPr>
            <p:ph type="body" sz="quarter" idx="37"/>
          </p:nvPr>
        </p:nvSpPr>
        <p:spPr>
          <a:xfrm>
            <a:off x="2292131" y="4376006"/>
            <a:ext cx="1658363" cy="1467068"/>
          </a:xfrm>
        </p:spPr>
        <p:txBody>
          <a:bodyPr wrap="square">
            <a:spAutoFit/>
          </a:bodyPr>
          <a:lstStyle/>
          <a:p>
            <a:r>
              <a:rPr lang="es-ES" sz="1100" b="1" dirty="0" err="1"/>
              <a:t>Lorem</a:t>
            </a:r>
            <a:r>
              <a:rPr lang="es-ES" sz="1100" b="1" dirty="0"/>
              <a:t> </a:t>
            </a:r>
            <a:r>
              <a:rPr lang="es-ES" sz="1100" b="1" dirty="0" err="1"/>
              <a:t>Impsum</a:t>
            </a:r>
            <a:r>
              <a:rPr lang="es-ES" sz="1100" b="1" dirty="0"/>
              <a:t> </a:t>
            </a:r>
            <a:r>
              <a:rPr lang="es-ES" sz="1100" dirty="0"/>
              <a:t>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amet</a:t>
            </a:r>
            <a:r>
              <a:rPr lang="es-ES" sz="1100" dirty="0"/>
              <a:t>, </a:t>
            </a:r>
            <a:r>
              <a:rPr lang="es-ES" sz="1100" dirty="0" err="1"/>
              <a:t>consectetur</a:t>
            </a:r>
            <a:r>
              <a:rPr lang="es-ES" sz="1100" dirty="0"/>
              <a:t> </a:t>
            </a:r>
            <a:r>
              <a:rPr lang="es-ES" sz="1100" dirty="0" err="1"/>
              <a:t>adipiscing</a:t>
            </a:r>
            <a:r>
              <a:rPr lang="es-ES" sz="1100" dirty="0"/>
              <a:t> </a:t>
            </a:r>
            <a:r>
              <a:rPr lang="es-ES" sz="1100" dirty="0" err="1"/>
              <a:t>elit</a:t>
            </a:r>
            <a:r>
              <a:rPr lang="es-ES" sz="1100" dirty="0"/>
              <a:t>, </a:t>
            </a:r>
            <a:r>
              <a:rPr lang="es-ES" sz="1100" dirty="0" err="1"/>
              <a:t>Proin</a:t>
            </a:r>
            <a:r>
              <a:rPr lang="es-ES" sz="1100" dirty="0"/>
              <a:t> </a:t>
            </a:r>
            <a:r>
              <a:rPr lang="es-ES" sz="1100" dirty="0" err="1"/>
              <a:t>velit</a:t>
            </a:r>
            <a:r>
              <a:rPr lang="es-ES" sz="1100" dirty="0"/>
              <a:t> </a:t>
            </a:r>
            <a:r>
              <a:rPr lang="es-ES" sz="1100" dirty="0" err="1"/>
              <a:t>purus</a:t>
            </a:r>
            <a:r>
              <a:rPr lang="es-ES" sz="1100" dirty="0"/>
              <a:t>, </a:t>
            </a:r>
            <a:r>
              <a:rPr lang="es-ES" sz="1100" dirty="0" err="1"/>
              <a:t>sagittis</a:t>
            </a:r>
            <a:r>
              <a:rPr lang="es-ES" sz="1100" dirty="0"/>
              <a:t> et vehicula ut, </a:t>
            </a:r>
            <a:r>
              <a:rPr lang="es-ES" sz="1100" dirty="0" err="1"/>
              <a:t>fringilla</a:t>
            </a:r>
            <a:r>
              <a:rPr lang="es-ES" sz="1100" dirty="0"/>
              <a:t>.</a:t>
            </a:r>
          </a:p>
          <a:p>
            <a:endParaRPr lang="es-ES" dirty="0"/>
          </a:p>
        </p:txBody>
      </p:sp>
      <p:sp>
        <p:nvSpPr>
          <p:cNvPr id="169" name="Marcador de texto 17"/>
          <p:cNvSpPr>
            <a:spLocks noGrp="1"/>
          </p:cNvSpPr>
          <p:nvPr>
            <p:ph type="body" sz="quarter" idx="38"/>
          </p:nvPr>
        </p:nvSpPr>
        <p:spPr>
          <a:xfrm>
            <a:off x="4062325" y="4656689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0" name="Marcador de texto 18"/>
          <p:cNvSpPr>
            <a:spLocks noGrp="1"/>
          </p:cNvSpPr>
          <p:nvPr>
            <p:ph type="body" sz="quarter" idx="39"/>
          </p:nvPr>
        </p:nvSpPr>
        <p:spPr>
          <a:xfrm>
            <a:off x="4062326" y="4957927"/>
            <a:ext cx="1469834" cy="1045426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71" name="Marcador de texto 19"/>
          <p:cNvSpPr>
            <a:spLocks noGrp="1"/>
          </p:cNvSpPr>
          <p:nvPr>
            <p:ph type="body" sz="quarter" idx="40"/>
          </p:nvPr>
        </p:nvSpPr>
        <p:spPr>
          <a:xfrm>
            <a:off x="5855738" y="5333301"/>
            <a:ext cx="1469835" cy="275761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2" name="Marcador de texto 20"/>
          <p:cNvSpPr>
            <a:spLocks noGrp="1"/>
          </p:cNvSpPr>
          <p:nvPr>
            <p:ph type="body" sz="quarter" idx="41"/>
          </p:nvPr>
        </p:nvSpPr>
        <p:spPr>
          <a:xfrm>
            <a:off x="5855739" y="5634539"/>
            <a:ext cx="1932012" cy="1051570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grpSp>
        <p:nvGrpSpPr>
          <p:cNvPr id="173" name="Agrupar 172"/>
          <p:cNvGrpSpPr/>
          <p:nvPr/>
        </p:nvGrpSpPr>
        <p:grpSpPr>
          <a:xfrm>
            <a:off x="478006" y="2734273"/>
            <a:ext cx="590795" cy="590795"/>
            <a:chOff x="2073331" y="3308995"/>
            <a:chExt cx="590795" cy="590795"/>
          </a:xfrm>
        </p:grpSpPr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2073331" y="3308995"/>
              <a:ext cx="590795" cy="590795"/>
            </a:xfrm>
            <a:prstGeom prst="ellipse">
              <a:avLst/>
            </a:prstGeom>
            <a:solidFill>
              <a:srgbClr val="14A7ED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75" name="Group 284"/>
            <p:cNvGrpSpPr/>
            <p:nvPr/>
          </p:nvGrpSpPr>
          <p:grpSpPr>
            <a:xfrm>
              <a:off x="2136477" y="3369617"/>
              <a:ext cx="464502" cy="469551"/>
              <a:chOff x="4427538" y="1254125"/>
              <a:chExt cx="292100" cy="295275"/>
            </a:xfrm>
            <a:solidFill>
              <a:srgbClr val="FFFFFF"/>
            </a:solidFill>
          </p:grpSpPr>
          <p:sp>
            <p:nvSpPr>
              <p:cNvPr id="176" name="Freeform 211"/>
              <p:cNvSpPr>
                <a:spLocks/>
              </p:cNvSpPr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7" name="Freeform 212"/>
              <p:cNvSpPr>
                <a:spLocks/>
              </p:cNvSpPr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8" name="Freeform 213"/>
              <p:cNvSpPr>
                <a:spLocks/>
              </p:cNvSpPr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79" name="Freeform 214"/>
              <p:cNvSpPr>
                <a:spLocks/>
              </p:cNvSpPr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0" name="Freeform 215"/>
              <p:cNvSpPr>
                <a:spLocks/>
              </p:cNvSpPr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1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2" name="Freeform 217"/>
              <p:cNvSpPr>
                <a:spLocks/>
              </p:cNvSpPr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3" name="Agrupar 182"/>
          <p:cNvGrpSpPr/>
          <p:nvPr/>
        </p:nvGrpSpPr>
        <p:grpSpPr>
          <a:xfrm>
            <a:off x="4062326" y="3970345"/>
            <a:ext cx="590795" cy="590795"/>
            <a:chOff x="1114746" y="4818247"/>
            <a:chExt cx="590795" cy="590795"/>
          </a:xfrm>
        </p:grpSpPr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1114746" y="4818247"/>
              <a:ext cx="590795" cy="590795"/>
            </a:xfrm>
            <a:prstGeom prst="ellipse">
              <a:avLst/>
            </a:prstGeom>
            <a:solidFill>
              <a:srgbClr val="08459A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85" name="Group 327"/>
            <p:cNvGrpSpPr/>
            <p:nvPr/>
          </p:nvGrpSpPr>
          <p:grpSpPr>
            <a:xfrm>
              <a:off x="1235626" y="4938179"/>
              <a:ext cx="349034" cy="350931"/>
              <a:chOff x="4427538" y="2427288"/>
              <a:chExt cx="292101" cy="293688"/>
            </a:xfrm>
            <a:solidFill>
              <a:srgbClr val="FFFFFF"/>
            </a:solidFill>
          </p:grpSpPr>
          <p:sp>
            <p:nvSpPr>
              <p:cNvPr id="186" name="Freeform 58"/>
              <p:cNvSpPr>
                <a:spLocks noEditPoints="1"/>
              </p:cNvSpPr>
              <p:nvPr/>
            </p:nvSpPr>
            <p:spPr bwMode="auto">
              <a:xfrm>
                <a:off x="4427538" y="2519363"/>
                <a:ext cx="201613" cy="201613"/>
              </a:xfrm>
              <a:custGeom>
                <a:avLst/>
                <a:gdLst/>
                <a:ahLst/>
                <a:cxnLst>
                  <a:cxn ang="0">
                    <a:pos x="75" y="32"/>
                  </a:cxn>
                  <a:cxn ang="0">
                    <a:pos x="64" y="32"/>
                  </a:cxn>
                  <a:cxn ang="0">
                    <a:pos x="61" y="26"/>
                  </a:cxn>
                  <a:cxn ang="0">
                    <a:pos x="69" y="19"/>
                  </a:cxn>
                  <a:cxn ang="0">
                    <a:pos x="69" y="13"/>
                  </a:cxn>
                  <a:cxn ang="0">
                    <a:pos x="66" y="10"/>
                  </a:cxn>
                  <a:cxn ang="0">
                    <a:pos x="59" y="10"/>
                  </a:cxn>
                  <a:cxn ang="0">
                    <a:pos x="52" y="17"/>
                  </a:cxn>
                  <a:cxn ang="0">
                    <a:pos x="45" y="14"/>
                  </a:cxn>
                  <a:cxn ang="0">
                    <a:pos x="45" y="5"/>
                  </a:cxn>
                  <a:cxn ang="0">
                    <a:pos x="41" y="0"/>
                  </a:cxn>
                  <a:cxn ang="0">
                    <a:pos x="37" y="0"/>
                  </a:cxn>
                  <a:cxn ang="0">
                    <a:pos x="32" y="5"/>
                  </a:cxn>
                  <a:cxn ang="0">
                    <a:pos x="32" y="14"/>
                  </a:cxn>
                  <a:cxn ang="0">
                    <a:pos x="25" y="17"/>
                  </a:cxn>
                  <a:cxn ang="0">
                    <a:pos x="19" y="11"/>
                  </a:cxn>
                  <a:cxn ang="0">
                    <a:pos x="12" y="11"/>
                  </a:cxn>
                  <a:cxn ang="0">
                    <a:pos x="9" y="14"/>
                  </a:cxn>
                  <a:cxn ang="0">
                    <a:pos x="9" y="21"/>
                  </a:cxn>
                  <a:cxn ang="0">
                    <a:pos x="16" y="27"/>
                  </a:cxn>
                  <a:cxn ang="0">
                    <a:pos x="13" y="35"/>
                  </a:cxn>
                  <a:cxn ang="0">
                    <a:pos x="4" y="35"/>
                  </a:cxn>
                  <a:cxn ang="0">
                    <a:pos x="0" y="39"/>
                  </a:cxn>
                  <a:cxn ang="0">
                    <a:pos x="0" y="44"/>
                  </a:cxn>
                  <a:cxn ang="0">
                    <a:pos x="4" y="48"/>
                  </a:cxn>
                  <a:cxn ang="0">
                    <a:pos x="13" y="48"/>
                  </a:cxn>
                  <a:cxn ang="0">
                    <a:pos x="17" y="55"/>
                  </a:cxn>
                  <a:cxn ang="0">
                    <a:pos x="11" y="61"/>
                  </a:cxn>
                  <a:cxn ang="0">
                    <a:pos x="11" y="68"/>
                  </a:cxn>
                  <a:cxn ang="0">
                    <a:pos x="14" y="71"/>
                  </a:cxn>
                  <a:cxn ang="0">
                    <a:pos x="20" y="71"/>
                  </a:cxn>
                  <a:cxn ang="0">
                    <a:pos x="27" y="64"/>
                  </a:cxn>
                  <a:cxn ang="0">
                    <a:pos x="34" y="66"/>
                  </a:cxn>
                  <a:cxn ang="0">
                    <a:pos x="34" y="76"/>
                  </a:cxn>
                  <a:cxn ang="0">
                    <a:pos x="39" y="80"/>
                  </a:cxn>
                  <a:cxn ang="0">
                    <a:pos x="43" y="80"/>
                  </a:cxn>
                  <a:cxn ang="0">
                    <a:pos x="48" y="76"/>
                  </a:cxn>
                  <a:cxn ang="0">
                    <a:pos x="48" y="65"/>
                  </a:cxn>
                  <a:cxn ang="0">
                    <a:pos x="54" y="62"/>
                  </a:cxn>
                  <a:cxn ang="0">
                    <a:pos x="61" y="69"/>
                  </a:cxn>
                  <a:cxn ang="0">
                    <a:pos x="67" y="69"/>
                  </a:cxn>
                  <a:cxn ang="0">
                    <a:pos x="70" y="66"/>
                  </a:cxn>
                  <a:cxn ang="0">
                    <a:pos x="70" y="60"/>
                  </a:cxn>
                  <a:cxn ang="0">
                    <a:pos x="63" y="52"/>
                  </a:cxn>
                  <a:cxn ang="0">
                    <a:pos x="65" y="46"/>
                  </a:cxn>
                  <a:cxn ang="0">
                    <a:pos x="75" y="46"/>
                  </a:cxn>
                  <a:cxn ang="0">
                    <a:pos x="80" y="41"/>
                  </a:cxn>
                  <a:cxn ang="0">
                    <a:pos x="80" y="37"/>
                  </a:cxn>
                  <a:cxn ang="0">
                    <a:pos x="75" y="32"/>
                  </a:cxn>
                  <a:cxn ang="0">
                    <a:pos x="39" y="51"/>
                  </a:cxn>
                  <a:cxn ang="0">
                    <a:pos x="28" y="40"/>
                  </a:cxn>
                  <a:cxn ang="0">
                    <a:pos x="39" y="29"/>
                  </a:cxn>
                  <a:cxn ang="0">
                    <a:pos x="50" y="40"/>
                  </a:cxn>
                  <a:cxn ang="0">
                    <a:pos x="39" y="51"/>
                  </a:cxn>
                </a:cxnLst>
                <a:rect l="0" t="0" r="r" b="b"/>
                <a:pathLst>
                  <a:path w="80" h="80">
                    <a:moveTo>
                      <a:pt x="75" y="32"/>
                    </a:move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0"/>
                      <a:pt x="63" y="28"/>
                      <a:pt x="61" y="26"/>
                    </a:cubicBezTo>
                    <a:cubicBezTo>
                      <a:pt x="69" y="19"/>
                      <a:pt x="69" y="19"/>
                      <a:pt x="69" y="19"/>
                    </a:cubicBezTo>
                    <a:cubicBezTo>
                      <a:pt x="71" y="17"/>
                      <a:pt x="71" y="14"/>
                      <a:pt x="69" y="13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8"/>
                      <a:pt x="61" y="8"/>
                      <a:pt x="59" y="10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0" y="16"/>
                      <a:pt x="48" y="15"/>
                      <a:pt x="45" y="14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2"/>
                      <a:pt x="43" y="0"/>
                      <a:pt x="41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4" y="0"/>
                      <a:pt x="32" y="2"/>
                      <a:pt x="32" y="5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5"/>
                      <a:pt x="27" y="16"/>
                      <a:pt x="25" y="17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7" y="9"/>
                      <a:pt x="14" y="9"/>
                      <a:pt x="12" y="11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6"/>
                      <a:pt x="8" y="19"/>
                      <a:pt x="9" y="21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4" y="29"/>
                      <a:pt x="13" y="32"/>
                      <a:pt x="13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2" y="35"/>
                      <a:pt x="0" y="37"/>
                      <a:pt x="0" y="39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2" y="48"/>
                      <a:pt x="4" y="48"/>
                    </a:cubicBezTo>
                    <a:cubicBezTo>
                      <a:pt x="13" y="48"/>
                      <a:pt x="13" y="48"/>
                      <a:pt x="13" y="48"/>
                    </a:cubicBezTo>
                    <a:cubicBezTo>
                      <a:pt x="14" y="51"/>
                      <a:pt x="15" y="53"/>
                      <a:pt x="17" y="55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3"/>
                      <a:pt x="9" y="66"/>
                      <a:pt x="11" y="68"/>
                    </a:cubicBezTo>
                    <a:cubicBezTo>
                      <a:pt x="14" y="71"/>
                      <a:pt x="14" y="71"/>
                      <a:pt x="14" y="71"/>
                    </a:cubicBezTo>
                    <a:cubicBezTo>
                      <a:pt x="16" y="72"/>
                      <a:pt x="19" y="72"/>
                      <a:pt x="20" y="71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9" y="65"/>
                      <a:pt x="32" y="66"/>
                      <a:pt x="34" y="66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78"/>
                      <a:pt x="36" y="80"/>
                      <a:pt x="39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6" y="80"/>
                      <a:pt x="48" y="78"/>
                      <a:pt x="48" y="76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50" y="64"/>
                      <a:pt x="52" y="63"/>
                      <a:pt x="54" y="62"/>
                    </a:cubicBezTo>
                    <a:cubicBezTo>
                      <a:pt x="61" y="69"/>
                      <a:pt x="61" y="69"/>
                      <a:pt x="61" y="69"/>
                    </a:cubicBezTo>
                    <a:cubicBezTo>
                      <a:pt x="63" y="71"/>
                      <a:pt x="66" y="71"/>
                      <a:pt x="67" y="69"/>
                    </a:cubicBezTo>
                    <a:cubicBezTo>
                      <a:pt x="70" y="66"/>
                      <a:pt x="70" y="66"/>
                      <a:pt x="70" y="66"/>
                    </a:cubicBezTo>
                    <a:cubicBezTo>
                      <a:pt x="72" y="64"/>
                      <a:pt x="72" y="62"/>
                      <a:pt x="70" y="60"/>
                    </a:cubicBezTo>
                    <a:cubicBezTo>
                      <a:pt x="63" y="52"/>
                      <a:pt x="63" y="52"/>
                      <a:pt x="63" y="52"/>
                    </a:cubicBezTo>
                    <a:cubicBezTo>
                      <a:pt x="64" y="50"/>
                      <a:pt x="64" y="48"/>
                      <a:pt x="65" y="46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8" y="46"/>
                      <a:pt x="80" y="44"/>
                      <a:pt x="80" y="41"/>
                    </a:cubicBezTo>
                    <a:cubicBezTo>
                      <a:pt x="80" y="37"/>
                      <a:pt x="80" y="37"/>
                      <a:pt x="80" y="37"/>
                    </a:cubicBezTo>
                    <a:cubicBezTo>
                      <a:pt x="80" y="34"/>
                      <a:pt x="78" y="32"/>
                      <a:pt x="75" y="32"/>
                    </a:cubicBezTo>
                    <a:close/>
                    <a:moveTo>
                      <a:pt x="39" y="51"/>
                    </a:moveTo>
                    <a:cubicBezTo>
                      <a:pt x="33" y="51"/>
                      <a:pt x="28" y="46"/>
                      <a:pt x="28" y="40"/>
                    </a:cubicBezTo>
                    <a:cubicBezTo>
                      <a:pt x="28" y="34"/>
                      <a:pt x="33" y="29"/>
                      <a:pt x="39" y="29"/>
                    </a:cubicBezTo>
                    <a:cubicBezTo>
                      <a:pt x="45" y="29"/>
                      <a:pt x="50" y="34"/>
                      <a:pt x="50" y="40"/>
                    </a:cubicBezTo>
                    <a:cubicBezTo>
                      <a:pt x="50" y="46"/>
                      <a:pt x="45" y="51"/>
                      <a:pt x="3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7" name="Freeform 59"/>
              <p:cNvSpPr>
                <a:spLocks noEditPoints="1"/>
              </p:cNvSpPr>
              <p:nvPr/>
            </p:nvSpPr>
            <p:spPr bwMode="auto">
              <a:xfrm>
                <a:off x="4591051" y="2427288"/>
                <a:ext cx="128588" cy="128588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1" y="20"/>
                  </a:cxn>
                  <a:cxn ang="0">
                    <a:pos x="39" y="17"/>
                  </a:cxn>
                  <a:cxn ang="0">
                    <a:pos x="44" y="12"/>
                  </a:cxn>
                  <a:cxn ang="0">
                    <a:pos x="44" y="8"/>
                  </a:cxn>
                  <a:cxn ang="0">
                    <a:pos x="42" y="6"/>
                  </a:cxn>
                  <a:cxn ang="0">
                    <a:pos x="38" y="6"/>
                  </a:cxn>
                  <a:cxn ang="0">
                    <a:pos x="33" y="11"/>
                  </a:cxn>
                  <a:cxn ang="0">
                    <a:pos x="29" y="9"/>
                  </a:cxn>
                  <a:cxn ang="0">
                    <a:pos x="29" y="3"/>
                  </a:cxn>
                  <a:cxn ang="0">
                    <a:pos x="26" y="0"/>
                  </a:cxn>
                  <a:cxn ang="0">
                    <a:pos x="24" y="0"/>
                  </a:cxn>
                  <a:cxn ang="0">
                    <a:pos x="21" y="3"/>
                  </a:cxn>
                  <a:cxn ang="0">
                    <a:pos x="21" y="9"/>
                  </a:cxn>
                  <a:cxn ang="0">
                    <a:pos x="16" y="11"/>
                  </a:cxn>
                  <a:cxn ang="0">
                    <a:pos x="12" y="7"/>
                  </a:cxn>
                  <a:cxn ang="0">
                    <a:pos x="8" y="7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10" y="17"/>
                  </a:cxn>
                  <a:cxn ang="0">
                    <a:pos x="8" y="22"/>
                  </a:cxn>
                  <a:cxn ang="0">
                    <a:pos x="3" y="22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3" y="30"/>
                  </a:cxn>
                  <a:cxn ang="0">
                    <a:pos x="9" y="30"/>
                  </a:cxn>
                  <a:cxn ang="0">
                    <a:pos x="11" y="35"/>
                  </a:cxn>
                  <a:cxn ang="0">
                    <a:pos x="7" y="39"/>
                  </a:cxn>
                  <a:cxn ang="0">
                    <a:pos x="7" y="43"/>
                  </a:cxn>
                  <a:cxn ang="0">
                    <a:pos x="9" y="45"/>
                  </a:cxn>
                  <a:cxn ang="0">
                    <a:pos x="13" y="45"/>
                  </a:cxn>
                  <a:cxn ang="0">
                    <a:pos x="17" y="41"/>
                  </a:cxn>
                  <a:cxn ang="0">
                    <a:pos x="22" y="42"/>
                  </a:cxn>
                  <a:cxn ang="0">
                    <a:pos x="22" y="48"/>
                  </a:cxn>
                  <a:cxn ang="0">
                    <a:pos x="25" y="51"/>
                  </a:cxn>
                  <a:cxn ang="0">
                    <a:pos x="28" y="51"/>
                  </a:cxn>
                  <a:cxn ang="0">
                    <a:pos x="31" y="48"/>
                  </a:cxn>
                  <a:cxn ang="0">
                    <a:pos x="31" y="41"/>
                  </a:cxn>
                  <a:cxn ang="0">
                    <a:pos x="35" y="39"/>
                  </a:cxn>
                  <a:cxn ang="0">
                    <a:pos x="39" y="44"/>
                  </a:cxn>
                  <a:cxn ang="0">
                    <a:pos x="43" y="44"/>
                  </a:cxn>
                  <a:cxn ang="0">
                    <a:pos x="45" y="42"/>
                  </a:cxn>
                  <a:cxn ang="0">
                    <a:pos x="45" y="38"/>
                  </a:cxn>
                  <a:cxn ang="0">
                    <a:pos x="40" y="33"/>
                  </a:cxn>
                  <a:cxn ang="0">
                    <a:pos x="42" y="29"/>
                  </a:cxn>
                  <a:cxn ang="0">
                    <a:pos x="48" y="29"/>
                  </a:cxn>
                  <a:cxn ang="0">
                    <a:pos x="51" y="26"/>
                  </a:cxn>
                  <a:cxn ang="0">
                    <a:pos x="51" y="23"/>
                  </a:cxn>
                  <a:cxn ang="0">
                    <a:pos x="48" y="20"/>
                  </a:cxn>
                  <a:cxn ang="0">
                    <a:pos x="25" y="32"/>
                  </a:cxn>
                  <a:cxn ang="0">
                    <a:pos x="18" y="25"/>
                  </a:cxn>
                  <a:cxn ang="0">
                    <a:pos x="25" y="18"/>
                  </a:cxn>
                  <a:cxn ang="0">
                    <a:pos x="32" y="25"/>
                  </a:cxn>
                  <a:cxn ang="0">
                    <a:pos x="25" y="32"/>
                  </a:cxn>
                </a:cxnLst>
                <a:rect l="0" t="0" r="r" b="b"/>
                <a:pathLst>
                  <a:path w="51" h="51">
                    <a:moveTo>
                      <a:pt x="48" y="20"/>
                    </a:moveTo>
                    <a:cubicBezTo>
                      <a:pt x="41" y="20"/>
                      <a:pt x="41" y="20"/>
                      <a:pt x="41" y="20"/>
                    </a:cubicBezTo>
                    <a:cubicBezTo>
                      <a:pt x="41" y="19"/>
                      <a:pt x="40" y="18"/>
                      <a:pt x="39" y="17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5" y="11"/>
                      <a:pt x="45" y="9"/>
                      <a:pt x="44" y="8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1" y="5"/>
                      <a:pt x="39" y="5"/>
                      <a:pt x="38" y="6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2" y="10"/>
                      <a:pt x="31" y="9"/>
                      <a:pt x="29" y="9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2" y="0"/>
                      <a:pt x="21" y="1"/>
                      <a:pt x="21" y="3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19" y="9"/>
                      <a:pt x="18" y="10"/>
                      <a:pt x="16" y="11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6"/>
                      <a:pt x="9" y="6"/>
                      <a:pt x="8" y="7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8"/>
                      <a:pt x="9" y="20"/>
                      <a:pt x="8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2" y="22"/>
                      <a:pt x="0" y="23"/>
                      <a:pt x="0" y="2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29"/>
                      <a:pt x="2" y="30"/>
                      <a:pt x="3" y="30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9" y="32"/>
                      <a:pt x="10" y="34"/>
                      <a:pt x="11" y="35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6" y="40"/>
                      <a:pt x="6" y="42"/>
                      <a:pt x="7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9" y="41"/>
                      <a:pt x="20" y="42"/>
                      <a:pt x="22" y="42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9"/>
                      <a:pt x="23" y="51"/>
                      <a:pt x="25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9" y="51"/>
                      <a:pt x="31" y="49"/>
                      <a:pt x="31" y="48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3" y="40"/>
                      <a:pt x="35" y="39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0" y="45"/>
                      <a:pt x="42" y="45"/>
                      <a:pt x="43" y="44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6" y="41"/>
                      <a:pt x="46" y="39"/>
                      <a:pt x="45" y="38"/>
                    </a:cubicBezTo>
                    <a:cubicBezTo>
                      <a:pt x="40" y="33"/>
                      <a:pt x="40" y="33"/>
                      <a:pt x="40" y="33"/>
                    </a:cubicBezTo>
                    <a:cubicBezTo>
                      <a:pt x="41" y="32"/>
                      <a:pt x="41" y="30"/>
                      <a:pt x="42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50" y="29"/>
                      <a:pt x="51" y="28"/>
                      <a:pt x="51" y="26"/>
                    </a:cubicBez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2"/>
                      <a:pt x="50" y="20"/>
                      <a:pt x="48" y="20"/>
                    </a:cubicBezTo>
                    <a:close/>
                    <a:moveTo>
                      <a:pt x="25" y="32"/>
                    </a:moveTo>
                    <a:cubicBezTo>
                      <a:pt x="21" y="32"/>
                      <a:pt x="18" y="29"/>
                      <a:pt x="18" y="25"/>
                    </a:cubicBezTo>
                    <a:cubicBezTo>
                      <a:pt x="18" y="21"/>
                      <a:pt x="21" y="18"/>
                      <a:pt x="25" y="18"/>
                    </a:cubicBezTo>
                    <a:cubicBezTo>
                      <a:pt x="29" y="18"/>
                      <a:pt x="32" y="21"/>
                      <a:pt x="32" y="25"/>
                    </a:cubicBezTo>
                    <a:cubicBezTo>
                      <a:pt x="32" y="29"/>
                      <a:pt x="29" y="32"/>
                      <a:pt x="25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88" name="Agrupar 187"/>
          <p:cNvGrpSpPr/>
          <p:nvPr/>
        </p:nvGrpSpPr>
        <p:grpSpPr>
          <a:xfrm>
            <a:off x="5855739" y="4644305"/>
            <a:ext cx="590795" cy="590795"/>
            <a:chOff x="6022053" y="4447017"/>
            <a:chExt cx="590795" cy="590795"/>
          </a:xfrm>
        </p:grpSpPr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022053" y="4447017"/>
              <a:ext cx="590795" cy="590795"/>
            </a:xfrm>
            <a:prstGeom prst="ellipse">
              <a:avLst/>
            </a:prstGeom>
            <a:solidFill>
              <a:srgbClr val="1F5080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0" name="Freeform 50"/>
            <p:cNvSpPr>
              <a:spLocks noEditPoints="1"/>
            </p:cNvSpPr>
            <p:nvPr/>
          </p:nvSpPr>
          <p:spPr bwMode="auto">
            <a:xfrm>
              <a:off x="6133883" y="4562972"/>
              <a:ext cx="367134" cy="358884"/>
            </a:xfrm>
            <a:custGeom>
              <a:avLst/>
              <a:gdLst>
                <a:gd name="T0" fmla="*/ 712934202 w 112"/>
                <a:gd name="T1" fmla="*/ 51375316 h 109"/>
                <a:gd name="T2" fmla="*/ 662010150 w 112"/>
                <a:gd name="T3" fmla="*/ 0 h 109"/>
                <a:gd name="T4" fmla="*/ 547431034 w 112"/>
                <a:gd name="T5" fmla="*/ 134863689 h 109"/>
                <a:gd name="T6" fmla="*/ 324640830 w 112"/>
                <a:gd name="T7" fmla="*/ 44953718 h 109"/>
                <a:gd name="T8" fmla="*/ 0 w 112"/>
                <a:gd name="T9" fmla="*/ 372478009 h 109"/>
                <a:gd name="T10" fmla="*/ 324640830 w 112"/>
                <a:gd name="T11" fmla="*/ 700002299 h 109"/>
                <a:gd name="T12" fmla="*/ 649279137 w 112"/>
                <a:gd name="T13" fmla="*/ 372478009 h 109"/>
                <a:gd name="T14" fmla="*/ 598355085 w 112"/>
                <a:gd name="T15" fmla="*/ 199082200 h 109"/>
                <a:gd name="T16" fmla="*/ 712934202 w 112"/>
                <a:gd name="T17" fmla="*/ 51375316 h 109"/>
                <a:gd name="T18" fmla="*/ 604720592 w 112"/>
                <a:gd name="T19" fmla="*/ 372478009 h 109"/>
                <a:gd name="T20" fmla="*/ 324640830 w 112"/>
                <a:gd name="T21" fmla="*/ 648626983 h 109"/>
                <a:gd name="T22" fmla="*/ 50924052 w 112"/>
                <a:gd name="T23" fmla="*/ 372478009 h 109"/>
                <a:gd name="T24" fmla="*/ 324640830 w 112"/>
                <a:gd name="T25" fmla="*/ 89907436 h 109"/>
                <a:gd name="T26" fmla="*/ 515603501 w 112"/>
                <a:gd name="T27" fmla="*/ 166974211 h 109"/>
                <a:gd name="T28" fmla="*/ 318275324 w 112"/>
                <a:gd name="T29" fmla="*/ 398166934 h 109"/>
                <a:gd name="T30" fmla="*/ 165503168 w 112"/>
                <a:gd name="T31" fmla="*/ 250460050 h 109"/>
                <a:gd name="T32" fmla="*/ 114579117 w 112"/>
                <a:gd name="T33" fmla="*/ 346789084 h 109"/>
                <a:gd name="T34" fmla="*/ 273716778 w 112"/>
                <a:gd name="T35" fmla="*/ 526606490 h 109"/>
                <a:gd name="T36" fmla="*/ 305544311 w 112"/>
                <a:gd name="T37" fmla="*/ 571562743 h 109"/>
                <a:gd name="T38" fmla="*/ 343737350 w 112"/>
                <a:gd name="T39" fmla="*/ 526606490 h 109"/>
                <a:gd name="T40" fmla="*/ 566527553 w 112"/>
                <a:gd name="T41" fmla="*/ 237614320 h 109"/>
                <a:gd name="T42" fmla="*/ 604720592 w 112"/>
                <a:gd name="T43" fmla="*/ 372478009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2" h="109">
                  <a:moveTo>
                    <a:pt x="112" y="8"/>
                  </a:moveTo>
                  <a:cubicBezTo>
                    <a:pt x="104" y="0"/>
                    <a:pt x="104" y="0"/>
                    <a:pt x="104" y="0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77" y="12"/>
                    <a:pt x="65" y="7"/>
                    <a:pt x="51" y="7"/>
                  </a:cubicBezTo>
                  <a:cubicBezTo>
                    <a:pt x="23" y="7"/>
                    <a:pt x="0" y="30"/>
                    <a:pt x="0" y="58"/>
                  </a:cubicBezTo>
                  <a:cubicBezTo>
                    <a:pt x="0" y="86"/>
                    <a:pt x="23" y="109"/>
                    <a:pt x="51" y="109"/>
                  </a:cubicBezTo>
                  <a:cubicBezTo>
                    <a:pt x="79" y="109"/>
                    <a:pt x="102" y="86"/>
                    <a:pt x="102" y="58"/>
                  </a:cubicBezTo>
                  <a:cubicBezTo>
                    <a:pt x="102" y="48"/>
                    <a:pt x="99" y="38"/>
                    <a:pt x="94" y="31"/>
                  </a:cubicBezTo>
                  <a:lnTo>
                    <a:pt x="112" y="8"/>
                  </a:lnTo>
                  <a:close/>
                  <a:moveTo>
                    <a:pt x="95" y="58"/>
                  </a:moveTo>
                  <a:cubicBezTo>
                    <a:pt x="95" y="82"/>
                    <a:pt x="75" y="101"/>
                    <a:pt x="51" y="101"/>
                  </a:cubicBezTo>
                  <a:cubicBezTo>
                    <a:pt x="27" y="101"/>
                    <a:pt x="8" y="82"/>
                    <a:pt x="8" y="58"/>
                  </a:cubicBezTo>
                  <a:cubicBezTo>
                    <a:pt x="8" y="34"/>
                    <a:pt x="27" y="14"/>
                    <a:pt x="51" y="14"/>
                  </a:cubicBezTo>
                  <a:cubicBezTo>
                    <a:pt x="63" y="14"/>
                    <a:pt x="73" y="19"/>
                    <a:pt x="81" y="2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54" y="82"/>
                    <a:pt x="54" y="82"/>
                    <a:pt x="54" y="8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3" y="43"/>
                    <a:pt x="95" y="50"/>
                    <a:pt x="95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91" name="Agrupar 190"/>
          <p:cNvGrpSpPr/>
          <p:nvPr/>
        </p:nvGrpSpPr>
        <p:grpSpPr>
          <a:xfrm>
            <a:off x="2292132" y="3325068"/>
            <a:ext cx="590795" cy="590795"/>
            <a:chOff x="6641006" y="3787499"/>
            <a:chExt cx="590795" cy="590795"/>
          </a:xfrm>
        </p:grpSpPr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9FC9EF0B-A16C-9A41-A78D-6E436F4EA6D2}"/>
                </a:ext>
              </a:extLst>
            </p:cNvPr>
            <p:cNvSpPr/>
            <p:nvPr/>
          </p:nvSpPr>
          <p:spPr>
            <a:xfrm rot="16200000">
              <a:off x="6641006" y="3787499"/>
              <a:ext cx="590795" cy="590795"/>
            </a:xfrm>
            <a:prstGeom prst="ellipse">
              <a:avLst/>
            </a:prstGeom>
            <a:solidFill>
              <a:srgbClr val="0472DC"/>
            </a:solidFill>
            <a:ln>
              <a:noFill/>
            </a:ln>
            <a:effectLst>
              <a:outerShdw blurRad="95250" dist="25400" dir="9660000" sx="92000" sy="92000" rotWithShape="0">
                <a:schemeClr val="bg1">
                  <a:lumMod val="50000"/>
                  <a:alpha val="43000"/>
                </a:scheme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193" name="Group 326"/>
            <p:cNvGrpSpPr/>
            <p:nvPr/>
          </p:nvGrpSpPr>
          <p:grpSpPr>
            <a:xfrm>
              <a:off x="6830041" y="3936052"/>
              <a:ext cx="212725" cy="293688"/>
              <a:chOff x="5011738" y="2427288"/>
              <a:chExt cx="212725" cy="293688"/>
            </a:xfrm>
            <a:solidFill>
              <a:srgbClr val="FFFFFF"/>
            </a:solidFill>
          </p:grpSpPr>
          <p:sp>
            <p:nvSpPr>
              <p:cNvPr id="194" name="Freeform 63"/>
              <p:cNvSpPr>
                <a:spLocks noEditPoints="1"/>
              </p:cNvSpPr>
              <p:nvPr/>
            </p:nvSpPr>
            <p:spPr bwMode="auto">
              <a:xfrm>
                <a:off x="5011738" y="2427288"/>
                <a:ext cx="212725" cy="293688"/>
              </a:xfrm>
              <a:custGeom>
                <a:avLst/>
                <a:gdLst/>
                <a:ahLst/>
                <a:cxnLst>
                  <a:cxn ang="0">
                    <a:pos x="78" y="11"/>
                  </a:cxn>
                  <a:cxn ang="0">
                    <a:pos x="84" y="11"/>
                  </a:cxn>
                  <a:cxn ang="0">
                    <a:pos x="84" y="0"/>
                  </a:cxn>
                  <a:cxn ang="0">
                    <a:pos x="0" y="0"/>
                  </a:cxn>
                  <a:cxn ang="0">
                    <a:pos x="0" y="11"/>
                  </a:cxn>
                  <a:cxn ang="0">
                    <a:pos x="7" y="11"/>
                  </a:cxn>
                  <a:cxn ang="0">
                    <a:pos x="30" y="52"/>
                  </a:cxn>
                  <a:cxn ang="0">
                    <a:pos x="30" y="64"/>
                  </a:cxn>
                  <a:cxn ang="0">
                    <a:pos x="8" y="105"/>
                  </a:cxn>
                  <a:cxn ang="0">
                    <a:pos x="0" y="105"/>
                  </a:cxn>
                  <a:cxn ang="0">
                    <a:pos x="0" y="116"/>
                  </a:cxn>
                  <a:cxn ang="0">
                    <a:pos x="84" y="116"/>
                  </a:cxn>
                  <a:cxn ang="0">
                    <a:pos x="84" y="105"/>
                  </a:cxn>
                  <a:cxn ang="0">
                    <a:pos x="78" y="105"/>
                  </a:cxn>
                  <a:cxn ang="0">
                    <a:pos x="55" y="64"/>
                  </a:cxn>
                  <a:cxn ang="0">
                    <a:pos x="55" y="52"/>
                  </a:cxn>
                  <a:cxn ang="0">
                    <a:pos x="78" y="11"/>
                  </a:cxn>
                  <a:cxn ang="0">
                    <a:pos x="52" y="69"/>
                  </a:cxn>
                  <a:cxn ang="0">
                    <a:pos x="72" y="105"/>
                  </a:cxn>
                  <a:cxn ang="0">
                    <a:pos x="67" y="105"/>
                  </a:cxn>
                  <a:cxn ang="0">
                    <a:pos x="56" y="93"/>
                  </a:cxn>
                  <a:cxn ang="0">
                    <a:pos x="43" y="77"/>
                  </a:cxn>
                  <a:cxn ang="0">
                    <a:pos x="30" y="93"/>
                  </a:cxn>
                  <a:cxn ang="0">
                    <a:pos x="20" y="105"/>
                  </a:cxn>
                  <a:cxn ang="0">
                    <a:pos x="13" y="105"/>
                  </a:cxn>
                  <a:cxn ang="0">
                    <a:pos x="34" y="69"/>
                  </a:cxn>
                  <a:cxn ang="0">
                    <a:pos x="36" y="69"/>
                  </a:cxn>
                  <a:cxn ang="0">
                    <a:pos x="36" y="48"/>
                  </a:cxn>
                  <a:cxn ang="0">
                    <a:pos x="34" y="47"/>
                  </a:cxn>
                  <a:cxn ang="0">
                    <a:pos x="13" y="11"/>
                  </a:cxn>
                  <a:cxn ang="0">
                    <a:pos x="72" y="11"/>
                  </a:cxn>
                  <a:cxn ang="0">
                    <a:pos x="52" y="47"/>
                  </a:cxn>
                  <a:cxn ang="0">
                    <a:pos x="49" y="48"/>
                  </a:cxn>
                  <a:cxn ang="0">
                    <a:pos x="49" y="69"/>
                  </a:cxn>
                  <a:cxn ang="0">
                    <a:pos x="52" y="69"/>
                  </a:cxn>
                </a:cxnLst>
                <a:rect l="0" t="0" r="r" b="b"/>
                <a:pathLst>
                  <a:path w="84" h="116">
                    <a:moveTo>
                      <a:pt x="78" y="11"/>
                    </a:move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33"/>
                      <a:pt x="16" y="48"/>
                      <a:pt x="30" y="52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17" y="69"/>
                      <a:pt x="9" y="83"/>
                      <a:pt x="8" y="10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84" y="105"/>
                      <a:pt x="84" y="105"/>
                      <a:pt x="84" y="105"/>
                    </a:cubicBezTo>
                    <a:cubicBezTo>
                      <a:pt x="78" y="105"/>
                      <a:pt x="78" y="105"/>
                      <a:pt x="78" y="105"/>
                    </a:cubicBezTo>
                    <a:cubicBezTo>
                      <a:pt x="77" y="83"/>
                      <a:pt x="69" y="69"/>
                      <a:pt x="55" y="64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69" y="48"/>
                      <a:pt x="77" y="33"/>
                      <a:pt x="78" y="11"/>
                    </a:cubicBezTo>
                    <a:close/>
                    <a:moveTo>
                      <a:pt x="52" y="69"/>
                    </a:moveTo>
                    <a:cubicBezTo>
                      <a:pt x="67" y="73"/>
                      <a:pt x="72" y="90"/>
                      <a:pt x="72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56" y="93"/>
                      <a:pt x="56" y="93"/>
                      <a:pt x="56" y="93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30" y="93"/>
                      <a:pt x="30" y="93"/>
                      <a:pt x="30" y="93"/>
                    </a:cubicBezTo>
                    <a:cubicBezTo>
                      <a:pt x="20" y="105"/>
                      <a:pt x="20" y="105"/>
                      <a:pt x="20" y="105"/>
                    </a:cubicBezTo>
                    <a:cubicBezTo>
                      <a:pt x="13" y="105"/>
                      <a:pt x="13" y="105"/>
                      <a:pt x="13" y="105"/>
                    </a:cubicBezTo>
                    <a:cubicBezTo>
                      <a:pt x="14" y="90"/>
                      <a:pt x="18" y="73"/>
                      <a:pt x="34" y="69"/>
                    </a:cubicBezTo>
                    <a:cubicBezTo>
                      <a:pt x="36" y="69"/>
                      <a:pt x="36" y="69"/>
                      <a:pt x="36" y="69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4" y="47"/>
                      <a:pt x="34" y="47"/>
                      <a:pt x="34" y="47"/>
                    </a:cubicBezTo>
                    <a:cubicBezTo>
                      <a:pt x="18" y="43"/>
                      <a:pt x="14" y="27"/>
                      <a:pt x="13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27"/>
                      <a:pt x="67" y="43"/>
                      <a:pt x="52" y="47"/>
                    </a:cubicBezTo>
                    <a:cubicBezTo>
                      <a:pt x="49" y="48"/>
                      <a:pt x="49" y="48"/>
                      <a:pt x="49" y="48"/>
                    </a:cubicBezTo>
                    <a:cubicBezTo>
                      <a:pt x="49" y="69"/>
                      <a:pt x="49" y="69"/>
                      <a:pt x="49" y="69"/>
                    </a:cubicBezTo>
                    <a:lnTo>
                      <a:pt x="52" y="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auto">
              <a:xfrm>
                <a:off x="5092701" y="2516188"/>
                <a:ext cx="60325" cy="34925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9" y="22"/>
                  </a:cxn>
                  <a:cxn ang="0">
                    <a:pos x="29" y="11"/>
                  </a:cxn>
                  <a:cxn ang="0">
                    <a:pos x="38" y="0"/>
                  </a:cxn>
                </a:cxnLst>
                <a:rect l="0" t="0" r="r" b="b"/>
                <a:pathLst>
                  <a:path w="38" h="22">
                    <a:moveTo>
                      <a:pt x="38" y="0"/>
                    </a:moveTo>
                    <a:lnTo>
                      <a:pt x="0" y="0"/>
                    </a:lnTo>
                    <a:lnTo>
                      <a:pt x="9" y="11"/>
                    </a:lnTo>
                    <a:lnTo>
                      <a:pt x="19" y="22"/>
                    </a:lnTo>
                    <a:lnTo>
                      <a:pt x="29" y="11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776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87826-847B-1B69-6683-1A7F3FCCD4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BBB9D-1B83-2A1B-34B0-5118A318DA2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0F698A0-2E01-BC6D-F4AD-62FD0C8C72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90596D16-F563-F9F6-DA33-F6FD7E2EBA3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0DE9560A-7A18-E642-8799-0C4165B2852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86099E01-6015-154D-00BD-55F12FCCE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C519708F-1ED6-ADEC-31D9-A9B4E08847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0F36C686-BE47-AEC3-711F-4FE2BCDC61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B371DED1-B5D7-3B14-440D-CFCC60E944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123A4884-BB10-6611-B4E4-9E63238E38F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8" name="Marcador de texto 17">
            <a:extLst>
              <a:ext uri="{FF2B5EF4-FFF2-40B4-BE49-F238E27FC236}">
                <a16:creationId xmlns:a16="http://schemas.microsoft.com/office/drawing/2014/main" id="{CE56B89F-5B6D-F450-8A38-19F0B0EBCAD8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>
            <a:normAutofit/>
          </a:bodyPr>
          <a:lstStyle/>
          <a:p>
            <a:r>
              <a:rPr lang="es-ES" dirty="0"/>
              <a:t>TÍTULO</a:t>
            </a:r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9328DB22-E9E0-F342-C6AB-D25E746CE7B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28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Marcador de texto 159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6" name="Marcador de texto 1595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7" name="Marcador de texto 1596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8" name="Marcador de texto 1597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599" name="Marcador de texto 1598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 DE MAPA</a:t>
            </a:r>
          </a:p>
        </p:txBody>
      </p:sp>
      <p:sp>
        <p:nvSpPr>
          <p:cNvPr id="1600" name="Marcador de texto 1599"/>
          <p:cNvSpPr>
            <a:spLocks noGrp="1"/>
          </p:cNvSpPr>
          <p:nvPr>
            <p:ph type="body" sz="quarter" idx="35"/>
          </p:nvPr>
        </p:nvSpPr>
        <p:spPr>
          <a:xfrm>
            <a:off x="2875042" y="1584575"/>
            <a:ext cx="3317713" cy="483722"/>
          </a:xfrm>
        </p:spPr>
        <p:txBody>
          <a:bodyPr/>
          <a:lstStyle/>
          <a:p>
            <a:r>
              <a:rPr lang="es-ES" b="1" dirty="0"/>
              <a:t>Mapa editable </a:t>
            </a:r>
            <a:r>
              <a:rPr lang="es-ES" dirty="0"/>
              <a:t>clic para seleccionar y cambiar de color</a:t>
            </a:r>
          </a:p>
        </p:txBody>
      </p:sp>
      <p:grpSp>
        <p:nvGrpSpPr>
          <p:cNvPr id="5" name="Google Shape;374;p53">
            <a:extLst>
              <a:ext uri="{FF2B5EF4-FFF2-40B4-BE49-F238E27FC236}">
                <a16:creationId xmlns:a16="http://schemas.microsoft.com/office/drawing/2014/main" id="{3126E219-B912-AA42-9EDD-35778401F8D9}"/>
              </a:ext>
            </a:extLst>
          </p:cNvPr>
          <p:cNvGrpSpPr/>
          <p:nvPr/>
        </p:nvGrpSpPr>
        <p:grpSpPr>
          <a:xfrm>
            <a:off x="443200" y="2522463"/>
            <a:ext cx="6506120" cy="3307885"/>
            <a:chOff x="1026196" y="1670465"/>
            <a:chExt cx="5127115" cy="2606762"/>
          </a:xfrm>
          <a:solidFill>
            <a:srgbClr val="D0D0D0"/>
          </a:solidFill>
        </p:grpSpPr>
        <p:sp>
          <p:nvSpPr>
            <p:cNvPr id="6" name="Google Shape;375;p53">
              <a:extLst>
                <a:ext uri="{FF2B5EF4-FFF2-40B4-BE49-F238E27FC236}">
                  <a16:creationId xmlns:a16="http://schemas.microsoft.com/office/drawing/2014/main" id="{32A40FAC-DC0A-604F-88C0-2EB7033F097C}"/>
                </a:ext>
              </a:extLst>
            </p:cNvPr>
            <p:cNvSpPr/>
            <p:nvPr/>
          </p:nvSpPr>
          <p:spPr>
            <a:xfrm>
              <a:off x="5343527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76;p53">
              <a:extLst>
                <a:ext uri="{FF2B5EF4-FFF2-40B4-BE49-F238E27FC236}">
                  <a16:creationId xmlns:a16="http://schemas.microsoft.com/office/drawing/2014/main" id="{6B6648D3-B0B3-5147-BB5A-089615B7A954}"/>
                </a:ext>
              </a:extLst>
            </p:cNvPr>
            <p:cNvSpPr/>
            <p:nvPr/>
          </p:nvSpPr>
          <p:spPr>
            <a:xfrm>
              <a:off x="5343527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77;p53">
              <a:extLst>
                <a:ext uri="{FF2B5EF4-FFF2-40B4-BE49-F238E27FC236}">
                  <a16:creationId xmlns:a16="http://schemas.microsoft.com/office/drawing/2014/main" id="{17E13032-B469-D242-9548-C77E1F10E60B}"/>
                </a:ext>
              </a:extLst>
            </p:cNvPr>
            <p:cNvSpPr/>
            <p:nvPr/>
          </p:nvSpPr>
          <p:spPr>
            <a:xfrm>
              <a:off x="5343527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78;p53">
              <a:extLst>
                <a:ext uri="{FF2B5EF4-FFF2-40B4-BE49-F238E27FC236}">
                  <a16:creationId xmlns:a16="http://schemas.microsoft.com/office/drawing/2014/main" id="{712AEA92-E58F-8147-AFAF-709774D2A954}"/>
                </a:ext>
              </a:extLst>
            </p:cNvPr>
            <p:cNvSpPr/>
            <p:nvPr/>
          </p:nvSpPr>
          <p:spPr>
            <a:xfrm>
              <a:off x="5398193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79;p53">
              <a:extLst>
                <a:ext uri="{FF2B5EF4-FFF2-40B4-BE49-F238E27FC236}">
                  <a16:creationId xmlns:a16="http://schemas.microsoft.com/office/drawing/2014/main" id="{8D500E26-57AA-0346-BAFF-11AEB647018D}"/>
                </a:ext>
              </a:extLst>
            </p:cNvPr>
            <p:cNvSpPr/>
            <p:nvPr/>
          </p:nvSpPr>
          <p:spPr>
            <a:xfrm>
              <a:off x="5398193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80;p53">
              <a:extLst>
                <a:ext uri="{FF2B5EF4-FFF2-40B4-BE49-F238E27FC236}">
                  <a16:creationId xmlns:a16="http://schemas.microsoft.com/office/drawing/2014/main" id="{A07E76D3-93C3-2B4D-96FD-4E26D7A2CB8C}"/>
                </a:ext>
              </a:extLst>
            </p:cNvPr>
            <p:cNvSpPr/>
            <p:nvPr/>
          </p:nvSpPr>
          <p:spPr>
            <a:xfrm>
              <a:off x="5452716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81;p53">
              <a:extLst>
                <a:ext uri="{FF2B5EF4-FFF2-40B4-BE49-F238E27FC236}">
                  <a16:creationId xmlns:a16="http://schemas.microsoft.com/office/drawing/2014/main" id="{AA84CA37-6346-574E-A207-9C0C8DCA0C0B}"/>
                </a:ext>
              </a:extLst>
            </p:cNvPr>
            <p:cNvSpPr/>
            <p:nvPr/>
          </p:nvSpPr>
          <p:spPr>
            <a:xfrm>
              <a:off x="5452716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82;p53">
              <a:extLst>
                <a:ext uri="{FF2B5EF4-FFF2-40B4-BE49-F238E27FC236}">
                  <a16:creationId xmlns:a16="http://schemas.microsoft.com/office/drawing/2014/main" id="{5A728943-70AA-754F-B815-24148E29BF44}"/>
                </a:ext>
              </a:extLst>
            </p:cNvPr>
            <p:cNvSpPr/>
            <p:nvPr/>
          </p:nvSpPr>
          <p:spPr>
            <a:xfrm>
              <a:off x="5452716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83;p53">
              <a:extLst>
                <a:ext uri="{FF2B5EF4-FFF2-40B4-BE49-F238E27FC236}">
                  <a16:creationId xmlns:a16="http://schemas.microsoft.com/office/drawing/2014/main" id="{5FF0B438-2E6F-6449-9202-1FBE1F8D2D42}"/>
                </a:ext>
              </a:extLst>
            </p:cNvPr>
            <p:cNvSpPr/>
            <p:nvPr/>
          </p:nvSpPr>
          <p:spPr>
            <a:xfrm>
              <a:off x="5507399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84;p53">
              <a:extLst>
                <a:ext uri="{FF2B5EF4-FFF2-40B4-BE49-F238E27FC236}">
                  <a16:creationId xmlns:a16="http://schemas.microsoft.com/office/drawing/2014/main" id="{9033486F-20AC-7C4A-BDF4-63C6B2F13927}"/>
                </a:ext>
              </a:extLst>
            </p:cNvPr>
            <p:cNvSpPr/>
            <p:nvPr/>
          </p:nvSpPr>
          <p:spPr>
            <a:xfrm>
              <a:off x="5507399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85;p53">
              <a:extLst>
                <a:ext uri="{FF2B5EF4-FFF2-40B4-BE49-F238E27FC236}">
                  <a16:creationId xmlns:a16="http://schemas.microsoft.com/office/drawing/2014/main" id="{3BB803D7-98EF-694C-BABB-FE8F2156F6D4}"/>
                </a:ext>
              </a:extLst>
            </p:cNvPr>
            <p:cNvSpPr/>
            <p:nvPr/>
          </p:nvSpPr>
          <p:spPr>
            <a:xfrm>
              <a:off x="5507399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86;p53">
              <a:extLst>
                <a:ext uri="{FF2B5EF4-FFF2-40B4-BE49-F238E27FC236}">
                  <a16:creationId xmlns:a16="http://schemas.microsoft.com/office/drawing/2014/main" id="{09C048D1-E34F-CC4D-8B19-5715D3BFD48C}"/>
                </a:ext>
              </a:extLst>
            </p:cNvPr>
            <p:cNvSpPr/>
            <p:nvPr/>
          </p:nvSpPr>
          <p:spPr>
            <a:xfrm>
              <a:off x="5507399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87;p53">
              <a:extLst>
                <a:ext uri="{FF2B5EF4-FFF2-40B4-BE49-F238E27FC236}">
                  <a16:creationId xmlns:a16="http://schemas.microsoft.com/office/drawing/2014/main" id="{19309248-F774-C84A-A61F-B058B98B768F}"/>
                </a:ext>
              </a:extLst>
            </p:cNvPr>
            <p:cNvSpPr/>
            <p:nvPr/>
          </p:nvSpPr>
          <p:spPr>
            <a:xfrm>
              <a:off x="5507399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88;p53">
              <a:extLst>
                <a:ext uri="{FF2B5EF4-FFF2-40B4-BE49-F238E27FC236}">
                  <a16:creationId xmlns:a16="http://schemas.microsoft.com/office/drawing/2014/main" id="{11326928-8BAB-D748-90DE-D263C82E215D}"/>
                </a:ext>
              </a:extLst>
            </p:cNvPr>
            <p:cNvSpPr/>
            <p:nvPr/>
          </p:nvSpPr>
          <p:spPr>
            <a:xfrm>
              <a:off x="561777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89;p53">
              <a:extLst>
                <a:ext uri="{FF2B5EF4-FFF2-40B4-BE49-F238E27FC236}">
                  <a16:creationId xmlns:a16="http://schemas.microsoft.com/office/drawing/2014/main" id="{27071226-D34A-864A-AA68-3CDE36DCBE11}"/>
                </a:ext>
              </a:extLst>
            </p:cNvPr>
            <p:cNvSpPr/>
            <p:nvPr/>
          </p:nvSpPr>
          <p:spPr>
            <a:xfrm>
              <a:off x="561777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90;p53">
              <a:extLst>
                <a:ext uri="{FF2B5EF4-FFF2-40B4-BE49-F238E27FC236}">
                  <a16:creationId xmlns:a16="http://schemas.microsoft.com/office/drawing/2014/main" id="{F9F11433-8CBC-6042-86E5-3C65E3581FC3}"/>
                </a:ext>
              </a:extLst>
            </p:cNvPr>
            <p:cNvSpPr/>
            <p:nvPr/>
          </p:nvSpPr>
          <p:spPr>
            <a:xfrm>
              <a:off x="561777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1;p53">
              <a:extLst>
                <a:ext uri="{FF2B5EF4-FFF2-40B4-BE49-F238E27FC236}">
                  <a16:creationId xmlns:a16="http://schemas.microsoft.com/office/drawing/2014/main" id="{25158EB9-5C85-9842-BF0F-484F3AF01783}"/>
                </a:ext>
              </a:extLst>
            </p:cNvPr>
            <p:cNvSpPr/>
            <p:nvPr/>
          </p:nvSpPr>
          <p:spPr>
            <a:xfrm>
              <a:off x="561777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92;p53">
              <a:extLst>
                <a:ext uri="{FF2B5EF4-FFF2-40B4-BE49-F238E27FC236}">
                  <a16:creationId xmlns:a16="http://schemas.microsoft.com/office/drawing/2014/main" id="{0111346D-272B-284E-A869-4F0BB5FAC8DA}"/>
                </a:ext>
              </a:extLst>
            </p:cNvPr>
            <p:cNvSpPr/>
            <p:nvPr/>
          </p:nvSpPr>
          <p:spPr>
            <a:xfrm>
              <a:off x="561777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3;p53">
              <a:extLst>
                <a:ext uri="{FF2B5EF4-FFF2-40B4-BE49-F238E27FC236}">
                  <a16:creationId xmlns:a16="http://schemas.microsoft.com/office/drawing/2014/main" id="{4B25C108-6422-CD48-9786-8D927D108CD7}"/>
                </a:ext>
              </a:extLst>
            </p:cNvPr>
            <p:cNvSpPr/>
            <p:nvPr/>
          </p:nvSpPr>
          <p:spPr>
            <a:xfrm>
              <a:off x="5673029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94;p53">
              <a:extLst>
                <a:ext uri="{FF2B5EF4-FFF2-40B4-BE49-F238E27FC236}">
                  <a16:creationId xmlns:a16="http://schemas.microsoft.com/office/drawing/2014/main" id="{78B53264-F4A3-1740-BFB8-BB4F1BD9E393}"/>
                </a:ext>
              </a:extLst>
            </p:cNvPr>
            <p:cNvSpPr/>
            <p:nvPr/>
          </p:nvSpPr>
          <p:spPr>
            <a:xfrm>
              <a:off x="5673029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95;p53">
              <a:extLst>
                <a:ext uri="{FF2B5EF4-FFF2-40B4-BE49-F238E27FC236}">
                  <a16:creationId xmlns:a16="http://schemas.microsoft.com/office/drawing/2014/main" id="{8D4A0068-4052-304E-924F-75180BE29A5B}"/>
                </a:ext>
              </a:extLst>
            </p:cNvPr>
            <p:cNvSpPr/>
            <p:nvPr/>
          </p:nvSpPr>
          <p:spPr>
            <a:xfrm>
              <a:off x="5673029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96;p53">
              <a:extLst>
                <a:ext uri="{FF2B5EF4-FFF2-40B4-BE49-F238E27FC236}">
                  <a16:creationId xmlns:a16="http://schemas.microsoft.com/office/drawing/2014/main" id="{B169A32F-25F6-8E43-8C88-EC947D5A2C9B}"/>
                </a:ext>
              </a:extLst>
            </p:cNvPr>
            <p:cNvSpPr/>
            <p:nvPr/>
          </p:nvSpPr>
          <p:spPr>
            <a:xfrm>
              <a:off x="5452716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97;p53">
              <a:extLst>
                <a:ext uri="{FF2B5EF4-FFF2-40B4-BE49-F238E27FC236}">
                  <a16:creationId xmlns:a16="http://schemas.microsoft.com/office/drawing/2014/main" id="{2EA38679-4887-B540-9141-0439F8FEF2AC}"/>
                </a:ext>
              </a:extLst>
            </p:cNvPr>
            <p:cNvSpPr/>
            <p:nvPr/>
          </p:nvSpPr>
          <p:spPr>
            <a:xfrm>
              <a:off x="5398193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53">
              <a:extLst>
                <a:ext uri="{FF2B5EF4-FFF2-40B4-BE49-F238E27FC236}">
                  <a16:creationId xmlns:a16="http://schemas.microsoft.com/office/drawing/2014/main" id="{57E9D0D4-68E8-784B-BE9B-E172DAA53C50}"/>
                </a:ext>
              </a:extLst>
            </p:cNvPr>
            <p:cNvSpPr/>
            <p:nvPr/>
          </p:nvSpPr>
          <p:spPr>
            <a:xfrm>
              <a:off x="5343527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99;p53">
              <a:extLst>
                <a:ext uri="{FF2B5EF4-FFF2-40B4-BE49-F238E27FC236}">
                  <a16:creationId xmlns:a16="http://schemas.microsoft.com/office/drawing/2014/main" id="{0E7932D0-7C64-494F-B6A5-BB3CF50D2FF9}"/>
                </a:ext>
              </a:extLst>
            </p:cNvPr>
            <p:cNvSpPr/>
            <p:nvPr/>
          </p:nvSpPr>
          <p:spPr>
            <a:xfrm>
              <a:off x="512495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;p53">
              <a:extLst>
                <a:ext uri="{FF2B5EF4-FFF2-40B4-BE49-F238E27FC236}">
                  <a16:creationId xmlns:a16="http://schemas.microsoft.com/office/drawing/2014/main" id="{771C9744-76B2-D54E-848D-46DE10004BB9}"/>
                </a:ext>
              </a:extLst>
            </p:cNvPr>
            <p:cNvSpPr/>
            <p:nvPr/>
          </p:nvSpPr>
          <p:spPr>
            <a:xfrm>
              <a:off x="512495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1;p53">
              <a:extLst>
                <a:ext uri="{FF2B5EF4-FFF2-40B4-BE49-F238E27FC236}">
                  <a16:creationId xmlns:a16="http://schemas.microsoft.com/office/drawing/2014/main" id="{34779CA3-6AF0-B34F-8683-5FC40697D96E}"/>
                </a:ext>
              </a:extLst>
            </p:cNvPr>
            <p:cNvSpPr/>
            <p:nvPr/>
          </p:nvSpPr>
          <p:spPr>
            <a:xfrm>
              <a:off x="5179494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2;p53">
              <a:extLst>
                <a:ext uri="{FF2B5EF4-FFF2-40B4-BE49-F238E27FC236}">
                  <a16:creationId xmlns:a16="http://schemas.microsoft.com/office/drawing/2014/main" id="{5C4D71A1-9143-6144-A304-ADA139A93E7C}"/>
                </a:ext>
              </a:extLst>
            </p:cNvPr>
            <p:cNvSpPr/>
            <p:nvPr/>
          </p:nvSpPr>
          <p:spPr>
            <a:xfrm>
              <a:off x="5179494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3;p53">
              <a:extLst>
                <a:ext uri="{FF2B5EF4-FFF2-40B4-BE49-F238E27FC236}">
                  <a16:creationId xmlns:a16="http://schemas.microsoft.com/office/drawing/2014/main" id="{A9E4ED9C-2A34-E740-A991-43A360294567}"/>
                </a:ext>
              </a:extLst>
            </p:cNvPr>
            <p:cNvSpPr/>
            <p:nvPr/>
          </p:nvSpPr>
          <p:spPr>
            <a:xfrm>
              <a:off x="5179494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4;p53">
              <a:extLst>
                <a:ext uri="{FF2B5EF4-FFF2-40B4-BE49-F238E27FC236}">
                  <a16:creationId xmlns:a16="http://schemas.microsoft.com/office/drawing/2014/main" id="{DF17EE7F-8DCF-5D4A-83BC-4BE8059994B4}"/>
                </a:ext>
              </a:extLst>
            </p:cNvPr>
            <p:cNvSpPr/>
            <p:nvPr/>
          </p:nvSpPr>
          <p:spPr>
            <a:xfrm>
              <a:off x="523416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05;p53">
              <a:extLst>
                <a:ext uri="{FF2B5EF4-FFF2-40B4-BE49-F238E27FC236}">
                  <a16:creationId xmlns:a16="http://schemas.microsoft.com/office/drawing/2014/main" id="{C9BCDCD4-8240-7645-A887-7FE043CBF8DC}"/>
                </a:ext>
              </a:extLst>
            </p:cNvPr>
            <p:cNvSpPr/>
            <p:nvPr/>
          </p:nvSpPr>
          <p:spPr>
            <a:xfrm>
              <a:off x="5234160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06;p53">
              <a:extLst>
                <a:ext uri="{FF2B5EF4-FFF2-40B4-BE49-F238E27FC236}">
                  <a16:creationId xmlns:a16="http://schemas.microsoft.com/office/drawing/2014/main" id="{1549E5FA-92A1-B34F-98B2-E0BC630AB334}"/>
                </a:ext>
              </a:extLst>
            </p:cNvPr>
            <p:cNvSpPr/>
            <p:nvPr/>
          </p:nvSpPr>
          <p:spPr>
            <a:xfrm>
              <a:off x="5234160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7;p53">
              <a:extLst>
                <a:ext uri="{FF2B5EF4-FFF2-40B4-BE49-F238E27FC236}">
                  <a16:creationId xmlns:a16="http://schemas.microsoft.com/office/drawing/2014/main" id="{95B1D0ED-EAE0-F04A-9890-F389B4FDDCCA}"/>
                </a:ext>
              </a:extLst>
            </p:cNvPr>
            <p:cNvSpPr/>
            <p:nvPr/>
          </p:nvSpPr>
          <p:spPr>
            <a:xfrm>
              <a:off x="5234160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8;p53">
              <a:extLst>
                <a:ext uri="{FF2B5EF4-FFF2-40B4-BE49-F238E27FC236}">
                  <a16:creationId xmlns:a16="http://schemas.microsoft.com/office/drawing/2014/main" id="{BEE5BE5A-BF07-1746-B0FB-594BB25B9AD2}"/>
                </a:ext>
              </a:extLst>
            </p:cNvPr>
            <p:cNvSpPr/>
            <p:nvPr/>
          </p:nvSpPr>
          <p:spPr>
            <a:xfrm>
              <a:off x="528884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9;p53">
              <a:extLst>
                <a:ext uri="{FF2B5EF4-FFF2-40B4-BE49-F238E27FC236}">
                  <a16:creationId xmlns:a16="http://schemas.microsoft.com/office/drawing/2014/main" id="{B8B2F9D6-C6A7-C94C-B695-24999F409CC5}"/>
                </a:ext>
              </a:extLst>
            </p:cNvPr>
            <p:cNvSpPr/>
            <p:nvPr/>
          </p:nvSpPr>
          <p:spPr>
            <a:xfrm>
              <a:off x="528884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0;p53">
              <a:extLst>
                <a:ext uri="{FF2B5EF4-FFF2-40B4-BE49-F238E27FC236}">
                  <a16:creationId xmlns:a16="http://schemas.microsoft.com/office/drawing/2014/main" id="{E8F15AC6-56F5-C94D-80F8-99FEDE0C30B5}"/>
                </a:ext>
              </a:extLst>
            </p:cNvPr>
            <p:cNvSpPr/>
            <p:nvPr/>
          </p:nvSpPr>
          <p:spPr>
            <a:xfrm>
              <a:off x="5288844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1;p53">
              <a:extLst>
                <a:ext uri="{FF2B5EF4-FFF2-40B4-BE49-F238E27FC236}">
                  <a16:creationId xmlns:a16="http://schemas.microsoft.com/office/drawing/2014/main" id="{02A66E9D-D492-6C4D-ABD0-9619256A42C7}"/>
                </a:ext>
              </a:extLst>
            </p:cNvPr>
            <p:cNvSpPr/>
            <p:nvPr/>
          </p:nvSpPr>
          <p:spPr>
            <a:xfrm>
              <a:off x="5288844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;p53">
              <a:extLst>
                <a:ext uri="{FF2B5EF4-FFF2-40B4-BE49-F238E27FC236}">
                  <a16:creationId xmlns:a16="http://schemas.microsoft.com/office/drawing/2014/main" id="{ACF0EE20-1DCA-724A-AAE9-30100556DD72}"/>
                </a:ext>
              </a:extLst>
            </p:cNvPr>
            <p:cNvSpPr/>
            <p:nvPr/>
          </p:nvSpPr>
          <p:spPr>
            <a:xfrm>
              <a:off x="528884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3;p53">
              <a:extLst>
                <a:ext uri="{FF2B5EF4-FFF2-40B4-BE49-F238E27FC236}">
                  <a16:creationId xmlns:a16="http://schemas.microsoft.com/office/drawing/2014/main" id="{39316203-4E9E-0D41-8B80-2D9315345AE4}"/>
                </a:ext>
              </a:extLst>
            </p:cNvPr>
            <p:cNvSpPr/>
            <p:nvPr/>
          </p:nvSpPr>
          <p:spPr>
            <a:xfrm>
              <a:off x="5999339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4;p53">
              <a:extLst>
                <a:ext uri="{FF2B5EF4-FFF2-40B4-BE49-F238E27FC236}">
                  <a16:creationId xmlns:a16="http://schemas.microsoft.com/office/drawing/2014/main" id="{B9E1F719-468E-0745-99FC-BD17F1546277}"/>
                </a:ext>
              </a:extLst>
            </p:cNvPr>
            <p:cNvSpPr/>
            <p:nvPr/>
          </p:nvSpPr>
          <p:spPr>
            <a:xfrm>
              <a:off x="57807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5;p53">
              <a:extLst>
                <a:ext uri="{FF2B5EF4-FFF2-40B4-BE49-F238E27FC236}">
                  <a16:creationId xmlns:a16="http://schemas.microsoft.com/office/drawing/2014/main" id="{A22128F2-6BFB-4F44-8B41-4870D57BB029}"/>
                </a:ext>
              </a:extLst>
            </p:cNvPr>
            <p:cNvSpPr/>
            <p:nvPr/>
          </p:nvSpPr>
          <p:spPr>
            <a:xfrm>
              <a:off x="57807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6;p53">
              <a:extLst>
                <a:ext uri="{FF2B5EF4-FFF2-40B4-BE49-F238E27FC236}">
                  <a16:creationId xmlns:a16="http://schemas.microsoft.com/office/drawing/2014/main" id="{F7BBF5E9-37BA-F84E-B159-F23D3C389A24}"/>
                </a:ext>
              </a:extLst>
            </p:cNvPr>
            <p:cNvSpPr/>
            <p:nvPr/>
          </p:nvSpPr>
          <p:spPr>
            <a:xfrm>
              <a:off x="583544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7;p53">
              <a:extLst>
                <a:ext uri="{FF2B5EF4-FFF2-40B4-BE49-F238E27FC236}">
                  <a16:creationId xmlns:a16="http://schemas.microsoft.com/office/drawing/2014/main" id="{2E9094DD-A309-374D-9EEF-5B5DDA3E2FD2}"/>
                </a:ext>
              </a:extLst>
            </p:cNvPr>
            <p:cNvSpPr/>
            <p:nvPr/>
          </p:nvSpPr>
          <p:spPr>
            <a:xfrm>
              <a:off x="5725955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8;p53">
              <a:extLst>
                <a:ext uri="{FF2B5EF4-FFF2-40B4-BE49-F238E27FC236}">
                  <a16:creationId xmlns:a16="http://schemas.microsoft.com/office/drawing/2014/main" id="{B91D1A56-75CB-CE48-83DE-B44A4B576405}"/>
                </a:ext>
              </a:extLst>
            </p:cNvPr>
            <p:cNvSpPr/>
            <p:nvPr/>
          </p:nvSpPr>
          <p:spPr>
            <a:xfrm>
              <a:off x="561674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9;p53">
              <a:extLst>
                <a:ext uri="{FF2B5EF4-FFF2-40B4-BE49-F238E27FC236}">
                  <a16:creationId xmlns:a16="http://schemas.microsoft.com/office/drawing/2014/main" id="{D678C342-0795-544E-B7FD-4A5E3F7237B2}"/>
                </a:ext>
              </a:extLst>
            </p:cNvPr>
            <p:cNvSpPr/>
            <p:nvPr/>
          </p:nvSpPr>
          <p:spPr>
            <a:xfrm>
              <a:off x="5343527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20;p53">
              <a:extLst>
                <a:ext uri="{FF2B5EF4-FFF2-40B4-BE49-F238E27FC236}">
                  <a16:creationId xmlns:a16="http://schemas.microsoft.com/office/drawing/2014/main" id="{6CDD8CB3-1064-C048-AD5B-E0ACCBA25EE9}"/>
                </a:ext>
              </a:extLst>
            </p:cNvPr>
            <p:cNvSpPr/>
            <p:nvPr/>
          </p:nvSpPr>
          <p:spPr>
            <a:xfrm>
              <a:off x="5507399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21;p53">
              <a:extLst>
                <a:ext uri="{FF2B5EF4-FFF2-40B4-BE49-F238E27FC236}">
                  <a16:creationId xmlns:a16="http://schemas.microsoft.com/office/drawing/2014/main" id="{4F758289-036A-2645-97E2-73BCA3BF8E61}"/>
                </a:ext>
              </a:extLst>
            </p:cNvPr>
            <p:cNvSpPr/>
            <p:nvPr/>
          </p:nvSpPr>
          <p:spPr>
            <a:xfrm>
              <a:off x="5507399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22;p53">
              <a:extLst>
                <a:ext uri="{FF2B5EF4-FFF2-40B4-BE49-F238E27FC236}">
                  <a16:creationId xmlns:a16="http://schemas.microsoft.com/office/drawing/2014/main" id="{298387A0-598B-0F45-ABE3-B544660C5372}"/>
                </a:ext>
              </a:extLst>
            </p:cNvPr>
            <p:cNvSpPr/>
            <p:nvPr/>
          </p:nvSpPr>
          <p:spPr>
            <a:xfrm>
              <a:off x="5452716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23;p53">
              <a:extLst>
                <a:ext uri="{FF2B5EF4-FFF2-40B4-BE49-F238E27FC236}">
                  <a16:creationId xmlns:a16="http://schemas.microsoft.com/office/drawing/2014/main" id="{D9054C88-D60C-FC49-A73F-83BE284205EA}"/>
                </a:ext>
              </a:extLst>
            </p:cNvPr>
            <p:cNvSpPr/>
            <p:nvPr/>
          </p:nvSpPr>
          <p:spPr>
            <a:xfrm>
              <a:off x="5452716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24;p53">
              <a:extLst>
                <a:ext uri="{FF2B5EF4-FFF2-40B4-BE49-F238E27FC236}">
                  <a16:creationId xmlns:a16="http://schemas.microsoft.com/office/drawing/2014/main" id="{4F766233-7E74-1348-B403-AE9C0622CD2E}"/>
                </a:ext>
              </a:extLst>
            </p:cNvPr>
            <p:cNvSpPr/>
            <p:nvPr/>
          </p:nvSpPr>
          <p:spPr>
            <a:xfrm>
              <a:off x="5398193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25;p53">
              <a:extLst>
                <a:ext uri="{FF2B5EF4-FFF2-40B4-BE49-F238E27FC236}">
                  <a16:creationId xmlns:a16="http://schemas.microsoft.com/office/drawing/2014/main" id="{9C47DD0D-A4E9-0647-A041-20899ECA4B4F}"/>
                </a:ext>
              </a:extLst>
            </p:cNvPr>
            <p:cNvSpPr/>
            <p:nvPr/>
          </p:nvSpPr>
          <p:spPr>
            <a:xfrm>
              <a:off x="5398193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26;p53">
              <a:extLst>
                <a:ext uri="{FF2B5EF4-FFF2-40B4-BE49-F238E27FC236}">
                  <a16:creationId xmlns:a16="http://schemas.microsoft.com/office/drawing/2014/main" id="{EC4FA539-D2D3-E14C-8427-CA25014C8709}"/>
                </a:ext>
              </a:extLst>
            </p:cNvPr>
            <p:cNvSpPr/>
            <p:nvPr/>
          </p:nvSpPr>
          <p:spPr>
            <a:xfrm>
              <a:off x="5944655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27;p53">
              <a:extLst>
                <a:ext uri="{FF2B5EF4-FFF2-40B4-BE49-F238E27FC236}">
                  <a16:creationId xmlns:a16="http://schemas.microsoft.com/office/drawing/2014/main" id="{483463AB-D225-5E4E-9761-C471389BCF3E}"/>
                </a:ext>
              </a:extLst>
            </p:cNvPr>
            <p:cNvSpPr/>
            <p:nvPr/>
          </p:nvSpPr>
          <p:spPr>
            <a:xfrm>
              <a:off x="5889989" y="4075010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8;p53">
              <a:extLst>
                <a:ext uri="{FF2B5EF4-FFF2-40B4-BE49-F238E27FC236}">
                  <a16:creationId xmlns:a16="http://schemas.microsoft.com/office/drawing/2014/main" id="{CAEF5097-6E34-0443-A11A-E042B5CF2086}"/>
                </a:ext>
              </a:extLst>
            </p:cNvPr>
            <p:cNvSpPr/>
            <p:nvPr/>
          </p:nvSpPr>
          <p:spPr>
            <a:xfrm>
              <a:off x="5889989" y="402032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9;p53">
              <a:extLst>
                <a:ext uri="{FF2B5EF4-FFF2-40B4-BE49-F238E27FC236}">
                  <a16:creationId xmlns:a16="http://schemas.microsoft.com/office/drawing/2014/main" id="{5EC5EBF6-CF84-1945-B2EA-C38CD57E337B}"/>
                </a:ext>
              </a:extLst>
            </p:cNvPr>
            <p:cNvSpPr/>
            <p:nvPr/>
          </p:nvSpPr>
          <p:spPr>
            <a:xfrm>
              <a:off x="583544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30;p53">
              <a:extLst>
                <a:ext uri="{FF2B5EF4-FFF2-40B4-BE49-F238E27FC236}">
                  <a16:creationId xmlns:a16="http://schemas.microsoft.com/office/drawing/2014/main" id="{72A8699D-9CED-6941-9F6B-CB750382EC73}"/>
                </a:ext>
              </a:extLst>
            </p:cNvPr>
            <p:cNvSpPr/>
            <p:nvPr/>
          </p:nvSpPr>
          <p:spPr>
            <a:xfrm>
              <a:off x="5507399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31;p53">
              <a:extLst>
                <a:ext uri="{FF2B5EF4-FFF2-40B4-BE49-F238E27FC236}">
                  <a16:creationId xmlns:a16="http://schemas.microsoft.com/office/drawing/2014/main" id="{A18ACC0C-8565-264B-8AA8-D8F9F6A00EE5}"/>
                </a:ext>
              </a:extLst>
            </p:cNvPr>
            <p:cNvSpPr/>
            <p:nvPr/>
          </p:nvSpPr>
          <p:spPr>
            <a:xfrm>
              <a:off x="5562083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32;p53">
              <a:extLst>
                <a:ext uri="{FF2B5EF4-FFF2-40B4-BE49-F238E27FC236}">
                  <a16:creationId xmlns:a16="http://schemas.microsoft.com/office/drawing/2014/main" id="{B696478A-B02E-B940-AF6F-7FE62E451FD7}"/>
                </a:ext>
              </a:extLst>
            </p:cNvPr>
            <p:cNvSpPr/>
            <p:nvPr/>
          </p:nvSpPr>
          <p:spPr>
            <a:xfrm>
              <a:off x="5562083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33;p53">
              <a:extLst>
                <a:ext uri="{FF2B5EF4-FFF2-40B4-BE49-F238E27FC236}">
                  <a16:creationId xmlns:a16="http://schemas.microsoft.com/office/drawing/2014/main" id="{0604D71A-9FE0-E34B-87A7-F168A7A79284}"/>
                </a:ext>
              </a:extLst>
            </p:cNvPr>
            <p:cNvSpPr/>
            <p:nvPr/>
          </p:nvSpPr>
          <p:spPr>
            <a:xfrm>
              <a:off x="5562083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34;p53">
              <a:extLst>
                <a:ext uri="{FF2B5EF4-FFF2-40B4-BE49-F238E27FC236}">
                  <a16:creationId xmlns:a16="http://schemas.microsoft.com/office/drawing/2014/main" id="{02F23EE0-5385-4A42-AAEA-F6827E1837C4}"/>
                </a:ext>
              </a:extLst>
            </p:cNvPr>
            <p:cNvSpPr/>
            <p:nvPr/>
          </p:nvSpPr>
          <p:spPr>
            <a:xfrm>
              <a:off x="5562083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35;p53">
              <a:extLst>
                <a:ext uri="{FF2B5EF4-FFF2-40B4-BE49-F238E27FC236}">
                  <a16:creationId xmlns:a16="http://schemas.microsoft.com/office/drawing/2014/main" id="{C353D3A6-43E4-3D4F-8563-202C9A134326}"/>
                </a:ext>
              </a:extLst>
            </p:cNvPr>
            <p:cNvSpPr/>
            <p:nvPr/>
          </p:nvSpPr>
          <p:spPr>
            <a:xfrm>
              <a:off x="5562083" y="37471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36;p53">
              <a:extLst>
                <a:ext uri="{FF2B5EF4-FFF2-40B4-BE49-F238E27FC236}">
                  <a16:creationId xmlns:a16="http://schemas.microsoft.com/office/drawing/2014/main" id="{FDBB0189-A833-344B-9260-D9AFFE3B443F}"/>
                </a:ext>
              </a:extLst>
            </p:cNvPr>
            <p:cNvSpPr/>
            <p:nvPr/>
          </p:nvSpPr>
          <p:spPr>
            <a:xfrm>
              <a:off x="5562083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37;p53">
              <a:extLst>
                <a:ext uri="{FF2B5EF4-FFF2-40B4-BE49-F238E27FC236}">
                  <a16:creationId xmlns:a16="http://schemas.microsoft.com/office/drawing/2014/main" id="{E398CAD8-7FD5-3E48-8364-C0F58256B5B6}"/>
                </a:ext>
              </a:extLst>
            </p:cNvPr>
            <p:cNvSpPr/>
            <p:nvPr/>
          </p:nvSpPr>
          <p:spPr>
            <a:xfrm>
              <a:off x="5562083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38;p53">
              <a:extLst>
                <a:ext uri="{FF2B5EF4-FFF2-40B4-BE49-F238E27FC236}">
                  <a16:creationId xmlns:a16="http://schemas.microsoft.com/office/drawing/2014/main" id="{D51B4534-42E0-EA47-A351-028903DFF4D0}"/>
                </a:ext>
              </a:extLst>
            </p:cNvPr>
            <p:cNvSpPr/>
            <p:nvPr/>
          </p:nvSpPr>
          <p:spPr>
            <a:xfrm>
              <a:off x="5507399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39;p53">
              <a:extLst>
                <a:ext uri="{FF2B5EF4-FFF2-40B4-BE49-F238E27FC236}">
                  <a16:creationId xmlns:a16="http://schemas.microsoft.com/office/drawing/2014/main" id="{D3A06ED1-5C12-5B4A-A153-0B13A91211CA}"/>
                </a:ext>
              </a:extLst>
            </p:cNvPr>
            <p:cNvSpPr/>
            <p:nvPr/>
          </p:nvSpPr>
          <p:spPr>
            <a:xfrm>
              <a:off x="5507399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40;p53">
              <a:extLst>
                <a:ext uri="{FF2B5EF4-FFF2-40B4-BE49-F238E27FC236}">
                  <a16:creationId xmlns:a16="http://schemas.microsoft.com/office/drawing/2014/main" id="{6673A81E-FE67-334C-B8A1-A4066B3EFB00}"/>
                </a:ext>
              </a:extLst>
            </p:cNvPr>
            <p:cNvSpPr/>
            <p:nvPr/>
          </p:nvSpPr>
          <p:spPr>
            <a:xfrm>
              <a:off x="5507399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41;p53">
              <a:extLst>
                <a:ext uri="{FF2B5EF4-FFF2-40B4-BE49-F238E27FC236}">
                  <a16:creationId xmlns:a16="http://schemas.microsoft.com/office/drawing/2014/main" id="{024129DA-62DF-6F41-A4E7-72EE8B28E612}"/>
                </a:ext>
              </a:extLst>
            </p:cNvPr>
            <p:cNvSpPr/>
            <p:nvPr/>
          </p:nvSpPr>
          <p:spPr>
            <a:xfrm>
              <a:off x="5452716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42;p53">
              <a:extLst>
                <a:ext uri="{FF2B5EF4-FFF2-40B4-BE49-F238E27FC236}">
                  <a16:creationId xmlns:a16="http://schemas.microsoft.com/office/drawing/2014/main" id="{B997E5C6-49FF-9640-8870-4C67186CD946}"/>
                </a:ext>
              </a:extLst>
            </p:cNvPr>
            <p:cNvSpPr/>
            <p:nvPr/>
          </p:nvSpPr>
          <p:spPr>
            <a:xfrm>
              <a:off x="5452716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43;p53">
              <a:extLst>
                <a:ext uri="{FF2B5EF4-FFF2-40B4-BE49-F238E27FC236}">
                  <a16:creationId xmlns:a16="http://schemas.microsoft.com/office/drawing/2014/main" id="{CB874C4A-13AD-6D44-9524-46BC315A0AEA}"/>
                </a:ext>
              </a:extLst>
            </p:cNvPr>
            <p:cNvSpPr/>
            <p:nvPr/>
          </p:nvSpPr>
          <p:spPr>
            <a:xfrm>
              <a:off x="5452716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44;p53">
              <a:extLst>
                <a:ext uri="{FF2B5EF4-FFF2-40B4-BE49-F238E27FC236}">
                  <a16:creationId xmlns:a16="http://schemas.microsoft.com/office/drawing/2014/main" id="{950351BC-F52C-CA4F-9581-D8F5A6D3AD76}"/>
                </a:ext>
              </a:extLst>
            </p:cNvPr>
            <p:cNvSpPr/>
            <p:nvPr/>
          </p:nvSpPr>
          <p:spPr>
            <a:xfrm>
              <a:off x="5452716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45;p53">
              <a:extLst>
                <a:ext uri="{FF2B5EF4-FFF2-40B4-BE49-F238E27FC236}">
                  <a16:creationId xmlns:a16="http://schemas.microsoft.com/office/drawing/2014/main" id="{CA65DC96-AE91-7744-9EDD-78B1F2DFA9B3}"/>
                </a:ext>
              </a:extLst>
            </p:cNvPr>
            <p:cNvSpPr/>
            <p:nvPr/>
          </p:nvSpPr>
          <p:spPr>
            <a:xfrm>
              <a:off x="5398193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46;p53">
              <a:extLst>
                <a:ext uri="{FF2B5EF4-FFF2-40B4-BE49-F238E27FC236}">
                  <a16:creationId xmlns:a16="http://schemas.microsoft.com/office/drawing/2014/main" id="{9035C166-EAA6-7A4A-B7AE-A5A3B2F58BAE}"/>
                </a:ext>
              </a:extLst>
            </p:cNvPr>
            <p:cNvSpPr/>
            <p:nvPr/>
          </p:nvSpPr>
          <p:spPr>
            <a:xfrm>
              <a:off x="5398193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47;p53">
              <a:extLst>
                <a:ext uri="{FF2B5EF4-FFF2-40B4-BE49-F238E27FC236}">
                  <a16:creationId xmlns:a16="http://schemas.microsoft.com/office/drawing/2014/main" id="{38783918-BB12-D24B-9EFF-FA937D224826}"/>
                </a:ext>
              </a:extLst>
            </p:cNvPr>
            <p:cNvSpPr/>
            <p:nvPr/>
          </p:nvSpPr>
          <p:spPr>
            <a:xfrm>
              <a:off x="5398193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48;p53">
              <a:extLst>
                <a:ext uri="{FF2B5EF4-FFF2-40B4-BE49-F238E27FC236}">
                  <a16:creationId xmlns:a16="http://schemas.microsoft.com/office/drawing/2014/main" id="{75AB2792-A236-6F4E-959D-1E228E8A55FE}"/>
                </a:ext>
              </a:extLst>
            </p:cNvPr>
            <p:cNvSpPr/>
            <p:nvPr/>
          </p:nvSpPr>
          <p:spPr>
            <a:xfrm>
              <a:off x="5398193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49;p53">
              <a:extLst>
                <a:ext uri="{FF2B5EF4-FFF2-40B4-BE49-F238E27FC236}">
                  <a16:creationId xmlns:a16="http://schemas.microsoft.com/office/drawing/2014/main" id="{DA56A0A6-A96F-B845-B5D0-EA90B672983F}"/>
                </a:ext>
              </a:extLst>
            </p:cNvPr>
            <p:cNvSpPr/>
            <p:nvPr/>
          </p:nvSpPr>
          <p:spPr>
            <a:xfrm>
              <a:off x="5343527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0;p53">
              <a:extLst>
                <a:ext uri="{FF2B5EF4-FFF2-40B4-BE49-F238E27FC236}">
                  <a16:creationId xmlns:a16="http://schemas.microsoft.com/office/drawing/2014/main" id="{1D58332C-710D-E441-9F4D-68CE21CBFCA1}"/>
                </a:ext>
              </a:extLst>
            </p:cNvPr>
            <p:cNvSpPr/>
            <p:nvPr/>
          </p:nvSpPr>
          <p:spPr>
            <a:xfrm>
              <a:off x="5343527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;p53">
              <a:extLst>
                <a:ext uri="{FF2B5EF4-FFF2-40B4-BE49-F238E27FC236}">
                  <a16:creationId xmlns:a16="http://schemas.microsoft.com/office/drawing/2014/main" id="{38C6DA94-E2A2-0240-8F20-EFF4A83DBA7D}"/>
                </a:ext>
              </a:extLst>
            </p:cNvPr>
            <p:cNvSpPr/>
            <p:nvPr/>
          </p:nvSpPr>
          <p:spPr>
            <a:xfrm>
              <a:off x="5343527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;p53">
              <a:extLst>
                <a:ext uri="{FF2B5EF4-FFF2-40B4-BE49-F238E27FC236}">
                  <a16:creationId xmlns:a16="http://schemas.microsoft.com/office/drawing/2014/main" id="{C180D08D-47EF-DB41-B63D-7A220C17B842}"/>
                </a:ext>
              </a:extLst>
            </p:cNvPr>
            <p:cNvSpPr/>
            <p:nvPr/>
          </p:nvSpPr>
          <p:spPr>
            <a:xfrm>
              <a:off x="528884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3;p53">
              <a:extLst>
                <a:ext uri="{FF2B5EF4-FFF2-40B4-BE49-F238E27FC236}">
                  <a16:creationId xmlns:a16="http://schemas.microsoft.com/office/drawing/2014/main" id="{B93A1FFF-93A9-3D43-885E-85571A30898B}"/>
                </a:ext>
              </a:extLst>
            </p:cNvPr>
            <p:cNvSpPr/>
            <p:nvPr/>
          </p:nvSpPr>
          <p:spPr>
            <a:xfrm>
              <a:off x="528884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4;p53">
              <a:extLst>
                <a:ext uri="{FF2B5EF4-FFF2-40B4-BE49-F238E27FC236}">
                  <a16:creationId xmlns:a16="http://schemas.microsoft.com/office/drawing/2014/main" id="{646288A1-B28B-5049-AE7C-CE4C59A1EF6D}"/>
                </a:ext>
              </a:extLst>
            </p:cNvPr>
            <p:cNvSpPr/>
            <p:nvPr/>
          </p:nvSpPr>
          <p:spPr>
            <a:xfrm>
              <a:off x="5234160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5;p53">
              <a:extLst>
                <a:ext uri="{FF2B5EF4-FFF2-40B4-BE49-F238E27FC236}">
                  <a16:creationId xmlns:a16="http://schemas.microsoft.com/office/drawing/2014/main" id="{D01BE61B-FF40-2447-BA1D-C6A802A1B35C}"/>
                </a:ext>
              </a:extLst>
            </p:cNvPr>
            <p:cNvSpPr/>
            <p:nvPr/>
          </p:nvSpPr>
          <p:spPr>
            <a:xfrm>
              <a:off x="5234160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6;p53">
              <a:extLst>
                <a:ext uri="{FF2B5EF4-FFF2-40B4-BE49-F238E27FC236}">
                  <a16:creationId xmlns:a16="http://schemas.microsoft.com/office/drawing/2014/main" id="{D411F843-CA69-DA47-BE42-0F37E4CC885E}"/>
                </a:ext>
              </a:extLst>
            </p:cNvPr>
            <p:cNvSpPr/>
            <p:nvPr/>
          </p:nvSpPr>
          <p:spPr>
            <a:xfrm>
              <a:off x="5179494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7;p53">
              <a:extLst>
                <a:ext uri="{FF2B5EF4-FFF2-40B4-BE49-F238E27FC236}">
                  <a16:creationId xmlns:a16="http://schemas.microsoft.com/office/drawing/2014/main" id="{E527CC54-0140-E640-A291-93F195AA3A2F}"/>
                </a:ext>
              </a:extLst>
            </p:cNvPr>
            <p:cNvSpPr/>
            <p:nvPr/>
          </p:nvSpPr>
          <p:spPr>
            <a:xfrm>
              <a:off x="517949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8;p53">
              <a:extLst>
                <a:ext uri="{FF2B5EF4-FFF2-40B4-BE49-F238E27FC236}">
                  <a16:creationId xmlns:a16="http://schemas.microsoft.com/office/drawing/2014/main" id="{8D443ABB-D53F-364C-926D-3D3EDBCCA636}"/>
                </a:ext>
              </a:extLst>
            </p:cNvPr>
            <p:cNvSpPr/>
            <p:nvPr/>
          </p:nvSpPr>
          <p:spPr>
            <a:xfrm>
              <a:off x="5179494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;p53">
              <a:extLst>
                <a:ext uri="{FF2B5EF4-FFF2-40B4-BE49-F238E27FC236}">
                  <a16:creationId xmlns:a16="http://schemas.microsoft.com/office/drawing/2014/main" id="{AD70B25E-9600-0442-9491-4EDDAEF0BB27}"/>
                </a:ext>
              </a:extLst>
            </p:cNvPr>
            <p:cNvSpPr/>
            <p:nvPr/>
          </p:nvSpPr>
          <p:spPr>
            <a:xfrm>
              <a:off x="5124954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60;p53">
              <a:extLst>
                <a:ext uri="{FF2B5EF4-FFF2-40B4-BE49-F238E27FC236}">
                  <a16:creationId xmlns:a16="http://schemas.microsoft.com/office/drawing/2014/main" id="{81746543-D98E-A64D-B301-245788FD86B2}"/>
                </a:ext>
              </a:extLst>
            </p:cNvPr>
            <p:cNvSpPr/>
            <p:nvPr/>
          </p:nvSpPr>
          <p:spPr>
            <a:xfrm>
              <a:off x="5124954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61;p53">
              <a:extLst>
                <a:ext uri="{FF2B5EF4-FFF2-40B4-BE49-F238E27FC236}">
                  <a16:creationId xmlns:a16="http://schemas.microsoft.com/office/drawing/2014/main" id="{05AC1B9C-557F-4841-8A55-C37AEF04858E}"/>
                </a:ext>
              </a:extLst>
            </p:cNvPr>
            <p:cNvSpPr/>
            <p:nvPr/>
          </p:nvSpPr>
          <p:spPr>
            <a:xfrm>
              <a:off x="5124954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62;p53">
              <a:extLst>
                <a:ext uri="{FF2B5EF4-FFF2-40B4-BE49-F238E27FC236}">
                  <a16:creationId xmlns:a16="http://schemas.microsoft.com/office/drawing/2014/main" id="{D73C5177-3532-F447-B442-0D172CD7E913}"/>
                </a:ext>
              </a:extLst>
            </p:cNvPr>
            <p:cNvSpPr/>
            <p:nvPr/>
          </p:nvSpPr>
          <p:spPr>
            <a:xfrm>
              <a:off x="507028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63;p53">
              <a:extLst>
                <a:ext uri="{FF2B5EF4-FFF2-40B4-BE49-F238E27FC236}">
                  <a16:creationId xmlns:a16="http://schemas.microsoft.com/office/drawing/2014/main" id="{F631D202-065A-D042-AA88-820AD97F7340}"/>
                </a:ext>
              </a:extLst>
            </p:cNvPr>
            <p:cNvSpPr/>
            <p:nvPr/>
          </p:nvSpPr>
          <p:spPr>
            <a:xfrm>
              <a:off x="507028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64;p53">
              <a:extLst>
                <a:ext uri="{FF2B5EF4-FFF2-40B4-BE49-F238E27FC236}">
                  <a16:creationId xmlns:a16="http://schemas.microsoft.com/office/drawing/2014/main" id="{C1B60362-1E2C-E440-9106-4ED839E2CC34}"/>
                </a:ext>
              </a:extLst>
            </p:cNvPr>
            <p:cNvSpPr/>
            <p:nvPr/>
          </p:nvSpPr>
          <p:spPr>
            <a:xfrm>
              <a:off x="5070288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5;p53">
              <a:extLst>
                <a:ext uri="{FF2B5EF4-FFF2-40B4-BE49-F238E27FC236}">
                  <a16:creationId xmlns:a16="http://schemas.microsoft.com/office/drawing/2014/main" id="{D00CCDF4-2DCA-3249-9368-66A90C7CBC1A}"/>
                </a:ext>
              </a:extLst>
            </p:cNvPr>
            <p:cNvSpPr/>
            <p:nvPr/>
          </p:nvSpPr>
          <p:spPr>
            <a:xfrm>
              <a:off x="5070288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6;p53">
              <a:extLst>
                <a:ext uri="{FF2B5EF4-FFF2-40B4-BE49-F238E27FC236}">
                  <a16:creationId xmlns:a16="http://schemas.microsoft.com/office/drawing/2014/main" id="{7B694144-0157-1842-81DF-AB66D431F19B}"/>
                </a:ext>
              </a:extLst>
            </p:cNvPr>
            <p:cNvSpPr/>
            <p:nvPr/>
          </p:nvSpPr>
          <p:spPr>
            <a:xfrm>
              <a:off x="4086571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7;p53">
              <a:extLst>
                <a:ext uri="{FF2B5EF4-FFF2-40B4-BE49-F238E27FC236}">
                  <a16:creationId xmlns:a16="http://schemas.microsoft.com/office/drawing/2014/main" id="{6C063083-0A89-384D-8ED8-21DEC8076D2C}"/>
                </a:ext>
              </a:extLst>
            </p:cNvPr>
            <p:cNvSpPr/>
            <p:nvPr/>
          </p:nvSpPr>
          <p:spPr>
            <a:xfrm>
              <a:off x="4086571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8;p53">
              <a:extLst>
                <a:ext uri="{FF2B5EF4-FFF2-40B4-BE49-F238E27FC236}">
                  <a16:creationId xmlns:a16="http://schemas.microsoft.com/office/drawing/2014/main" id="{68137E29-6689-5F4C-83FD-119ED3788B5D}"/>
                </a:ext>
              </a:extLst>
            </p:cNvPr>
            <p:cNvSpPr/>
            <p:nvPr/>
          </p:nvSpPr>
          <p:spPr>
            <a:xfrm>
              <a:off x="4086571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9;p53">
              <a:extLst>
                <a:ext uri="{FF2B5EF4-FFF2-40B4-BE49-F238E27FC236}">
                  <a16:creationId xmlns:a16="http://schemas.microsoft.com/office/drawing/2014/main" id="{1AF97669-94E8-C24F-B031-5D94A20FB16F}"/>
                </a:ext>
              </a:extLst>
            </p:cNvPr>
            <p:cNvSpPr/>
            <p:nvPr/>
          </p:nvSpPr>
          <p:spPr>
            <a:xfrm>
              <a:off x="403188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0;p53">
              <a:extLst>
                <a:ext uri="{FF2B5EF4-FFF2-40B4-BE49-F238E27FC236}">
                  <a16:creationId xmlns:a16="http://schemas.microsoft.com/office/drawing/2014/main" id="{19321586-AD85-2145-B024-02B1E34E2EA3}"/>
                </a:ext>
              </a:extLst>
            </p:cNvPr>
            <p:cNvSpPr/>
            <p:nvPr/>
          </p:nvSpPr>
          <p:spPr>
            <a:xfrm>
              <a:off x="4031887" y="3692564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1;p53">
              <a:extLst>
                <a:ext uri="{FF2B5EF4-FFF2-40B4-BE49-F238E27FC236}">
                  <a16:creationId xmlns:a16="http://schemas.microsoft.com/office/drawing/2014/main" id="{687EBD84-83CA-824C-A6D0-90C1E0305E04}"/>
                </a:ext>
              </a:extLst>
            </p:cNvPr>
            <p:cNvSpPr/>
            <p:nvPr/>
          </p:nvSpPr>
          <p:spPr>
            <a:xfrm>
              <a:off x="403188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2;p53">
              <a:extLst>
                <a:ext uri="{FF2B5EF4-FFF2-40B4-BE49-F238E27FC236}">
                  <a16:creationId xmlns:a16="http://schemas.microsoft.com/office/drawing/2014/main" id="{10DEAB88-A20D-CA41-BC83-862DF0087B6F}"/>
                </a:ext>
              </a:extLst>
            </p:cNvPr>
            <p:cNvSpPr/>
            <p:nvPr/>
          </p:nvSpPr>
          <p:spPr>
            <a:xfrm>
              <a:off x="3977203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;p53">
              <a:extLst>
                <a:ext uri="{FF2B5EF4-FFF2-40B4-BE49-F238E27FC236}">
                  <a16:creationId xmlns:a16="http://schemas.microsoft.com/office/drawing/2014/main" id="{58C4EDF3-309B-8D48-906F-BB3D20B480D1}"/>
                </a:ext>
              </a:extLst>
            </p:cNvPr>
            <p:cNvSpPr/>
            <p:nvPr/>
          </p:nvSpPr>
          <p:spPr>
            <a:xfrm>
              <a:off x="3977203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4;p53">
              <a:extLst>
                <a:ext uri="{FF2B5EF4-FFF2-40B4-BE49-F238E27FC236}">
                  <a16:creationId xmlns:a16="http://schemas.microsoft.com/office/drawing/2014/main" id="{A810AD19-3250-F34E-B849-AF836EFAFE66}"/>
                </a:ext>
              </a:extLst>
            </p:cNvPr>
            <p:cNvSpPr/>
            <p:nvPr/>
          </p:nvSpPr>
          <p:spPr>
            <a:xfrm>
              <a:off x="370412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5;p53">
              <a:extLst>
                <a:ext uri="{FF2B5EF4-FFF2-40B4-BE49-F238E27FC236}">
                  <a16:creationId xmlns:a16="http://schemas.microsoft.com/office/drawing/2014/main" id="{EDF15422-77F1-B449-8FE2-9AAA96522596}"/>
                </a:ext>
              </a:extLst>
            </p:cNvPr>
            <p:cNvSpPr/>
            <p:nvPr/>
          </p:nvSpPr>
          <p:spPr>
            <a:xfrm>
              <a:off x="370412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6;p53">
              <a:extLst>
                <a:ext uri="{FF2B5EF4-FFF2-40B4-BE49-F238E27FC236}">
                  <a16:creationId xmlns:a16="http://schemas.microsoft.com/office/drawing/2014/main" id="{39DC378A-29A9-3A43-8315-FDC05C81FBAE}"/>
                </a:ext>
              </a:extLst>
            </p:cNvPr>
            <p:cNvSpPr/>
            <p:nvPr/>
          </p:nvSpPr>
          <p:spPr>
            <a:xfrm>
              <a:off x="370412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7;p53">
              <a:extLst>
                <a:ext uri="{FF2B5EF4-FFF2-40B4-BE49-F238E27FC236}">
                  <a16:creationId xmlns:a16="http://schemas.microsoft.com/office/drawing/2014/main" id="{99C02931-6E90-7943-9F56-6682BDD5CA41}"/>
                </a:ext>
              </a:extLst>
            </p:cNvPr>
            <p:cNvSpPr/>
            <p:nvPr/>
          </p:nvSpPr>
          <p:spPr>
            <a:xfrm>
              <a:off x="370412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8;p53">
              <a:extLst>
                <a:ext uri="{FF2B5EF4-FFF2-40B4-BE49-F238E27FC236}">
                  <a16:creationId xmlns:a16="http://schemas.microsoft.com/office/drawing/2014/main" id="{E1CE5467-1C37-F74A-A6E6-242C43AA2C42}"/>
                </a:ext>
              </a:extLst>
            </p:cNvPr>
            <p:cNvSpPr/>
            <p:nvPr/>
          </p:nvSpPr>
          <p:spPr>
            <a:xfrm>
              <a:off x="370412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9;p53">
              <a:extLst>
                <a:ext uri="{FF2B5EF4-FFF2-40B4-BE49-F238E27FC236}">
                  <a16:creationId xmlns:a16="http://schemas.microsoft.com/office/drawing/2014/main" id="{77B2BC77-55F1-7C4D-882B-E4E5DCF62BD3}"/>
                </a:ext>
              </a:extLst>
            </p:cNvPr>
            <p:cNvSpPr/>
            <p:nvPr/>
          </p:nvSpPr>
          <p:spPr>
            <a:xfrm>
              <a:off x="3704125" y="32006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80;p53">
              <a:extLst>
                <a:ext uri="{FF2B5EF4-FFF2-40B4-BE49-F238E27FC236}">
                  <a16:creationId xmlns:a16="http://schemas.microsoft.com/office/drawing/2014/main" id="{18510EC8-D971-7749-A2FF-D773864EFB6D}"/>
                </a:ext>
              </a:extLst>
            </p:cNvPr>
            <p:cNvSpPr/>
            <p:nvPr/>
          </p:nvSpPr>
          <p:spPr>
            <a:xfrm>
              <a:off x="370412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81;p53">
              <a:extLst>
                <a:ext uri="{FF2B5EF4-FFF2-40B4-BE49-F238E27FC236}">
                  <a16:creationId xmlns:a16="http://schemas.microsoft.com/office/drawing/2014/main" id="{081A9B12-1860-A14B-86B0-D469DF968321}"/>
                </a:ext>
              </a:extLst>
            </p:cNvPr>
            <p:cNvSpPr/>
            <p:nvPr/>
          </p:nvSpPr>
          <p:spPr>
            <a:xfrm>
              <a:off x="370412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82;p53">
              <a:extLst>
                <a:ext uri="{FF2B5EF4-FFF2-40B4-BE49-F238E27FC236}">
                  <a16:creationId xmlns:a16="http://schemas.microsoft.com/office/drawing/2014/main" id="{3115908B-1CAD-5C44-A7C2-F9EA1CDC988B}"/>
                </a:ext>
              </a:extLst>
            </p:cNvPr>
            <p:cNvSpPr/>
            <p:nvPr/>
          </p:nvSpPr>
          <p:spPr>
            <a:xfrm>
              <a:off x="370412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83;p53">
              <a:extLst>
                <a:ext uri="{FF2B5EF4-FFF2-40B4-BE49-F238E27FC236}">
                  <a16:creationId xmlns:a16="http://schemas.microsoft.com/office/drawing/2014/main" id="{2CF6DA6B-1016-B24A-86EA-DB70AD3B9EB3}"/>
                </a:ext>
              </a:extLst>
            </p:cNvPr>
            <p:cNvSpPr/>
            <p:nvPr/>
          </p:nvSpPr>
          <p:spPr>
            <a:xfrm>
              <a:off x="37041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84;p53">
              <a:extLst>
                <a:ext uri="{FF2B5EF4-FFF2-40B4-BE49-F238E27FC236}">
                  <a16:creationId xmlns:a16="http://schemas.microsoft.com/office/drawing/2014/main" id="{53699BEE-5A41-784A-92EB-38E71A943DE8}"/>
                </a:ext>
              </a:extLst>
            </p:cNvPr>
            <p:cNvSpPr/>
            <p:nvPr/>
          </p:nvSpPr>
          <p:spPr>
            <a:xfrm>
              <a:off x="370412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85;p53">
              <a:extLst>
                <a:ext uri="{FF2B5EF4-FFF2-40B4-BE49-F238E27FC236}">
                  <a16:creationId xmlns:a16="http://schemas.microsoft.com/office/drawing/2014/main" id="{ACDE168C-B965-F54B-BAFF-521C91FC5786}"/>
                </a:ext>
              </a:extLst>
            </p:cNvPr>
            <p:cNvSpPr/>
            <p:nvPr/>
          </p:nvSpPr>
          <p:spPr>
            <a:xfrm>
              <a:off x="37041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86;p53">
              <a:extLst>
                <a:ext uri="{FF2B5EF4-FFF2-40B4-BE49-F238E27FC236}">
                  <a16:creationId xmlns:a16="http://schemas.microsoft.com/office/drawing/2014/main" id="{823658E6-93EF-7349-B25D-ABCC3E127C37}"/>
                </a:ext>
              </a:extLst>
            </p:cNvPr>
            <p:cNvSpPr/>
            <p:nvPr/>
          </p:nvSpPr>
          <p:spPr>
            <a:xfrm>
              <a:off x="37041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87;p53">
              <a:extLst>
                <a:ext uri="{FF2B5EF4-FFF2-40B4-BE49-F238E27FC236}">
                  <a16:creationId xmlns:a16="http://schemas.microsoft.com/office/drawing/2014/main" id="{5A4183E5-27F1-2142-B56A-C2F258426209}"/>
                </a:ext>
              </a:extLst>
            </p:cNvPr>
            <p:cNvSpPr/>
            <p:nvPr/>
          </p:nvSpPr>
          <p:spPr>
            <a:xfrm>
              <a:off x="370412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88;p53">
              <a:extLst>
                <a:ext uri="{FF2B5EF4-FFF2-40B4-BE49-F238E27FC236}">
                  <a16:creationId xmlns:a16="http://schemas.microsoft.com/office/drawing/2014/main" id="{C947DA57-99C0-6343-A085-0F3D97A02C1E}"/>
                </a:ext>
              </a:extLst>
            </p:cNvPr>
            <p:cNvSpPr/>
            <p:nvPr/>
          </p:nvSpPr>
          <p:spPr>
            <a:xfrm>
              <a:off x="370412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89;p53">
              <a:extLst>
                <a:ext uri="{FF2B5EF4-FFF2-40B4-BE49-F238E27FC236}">
                  <a16:creationId xmlns:a16="http://schemas.microsoft.com/office/drawing/2014/main" id="{19329FF2-253C-DF4E-8706-301069E1FA39}"/>
                </a:ext>
              </a:extLst>
            </p:cNvPr>
            <p:cNvSpPr/>
            <p:nvPr/>
          </p:nvSpPr>
          <p:spPr>
            <a:xfrm>
              <a:off x="37041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90;p53">
              <a:extLst>
                <a:ext uri="{FF2B5EF4-FFF2-40B4-BE49-F238E27FC236}">
                  <a16:creationId xmlns:a16="http://schemas.microsoft.com/office/drawing/2014/main" id="{C5A7BA9B-C6A4-464F-9BFC-DB2F86569203}"/>
                </a:ext>
              </a:extLst>
            </p:cNvPr>
            <p:cNvSpPr/>
            <p:nvPr/>
          </p:nvSpPr>
          <p:spPr>
            <a:xfrm>
              <a:off x="375864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91;p53">
              <a:extLst>
                <a:ext uri="{FF2B5EF4-FFF2-40B4-BE49-F238E27FC236}">
                  <a16:creationId xmlns:a16="http://schemas.microsoft.com/office/drawing/2014/main" id="{C5477ABD-C584-EB40-B874-842D41283F0D}"/>
                </a:ext>
              </a:extLst>
            </p:cNvPr>
            <p:cNvSpPr/>
            <p:nvPr/>
          </p:nvSpPr>
          <p:spPr>
            <a:xfrm>
              <a:off x="375864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92;p53">
              <a:extLst>
                <a:ext uri="{FF2B5EF4-FFF2-40B4-BE49-F238E27FC236}">
                  <a16:creationId xmlns:a16="http://schemas.microsoft.com/office/drawing/2014/main" id="{A64293AD-6AA2-CA4C-B28B-47AA1E8AEDF1}"/>
                </a:ext>
              </a:extLst>
            </p:cNvPr>
            <p:cNvSpPr/>
            <p:nvPr/>
          </p:nvSpPr>
          <p:spPr>
            <a:xfrm>
              <a:off x="375864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93;p53">
              <a:extLst>
                <a:ext uri="{FF2B5EF4-FFF2-40B4-BE49-F238E27FC236}">
                  <a16:creationId xmlns:a16="http://schemas.microsoft.com/office/drawing/2014/main" id="{4E93FA78-940E-4647-8524-D0D1E6F65697}"/>
                </a:ext>
              </a:extLst>
            </p:cNvPr>
            <p:cNvSpPr/>
            <p:nvPr/>
          </p:nvSpPr>
          <p:spPr>
            <a:xfrm>
              <a:off x="375864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94;p53">
              <a:extLst>
                <a:ext uri="{FF2B5EF4-FFF2-40B4-BE49-F238E27FC236}">
                  <a16:creationId xmlns:a16="http://schemas.microsoft.com/office/drawing/2014/main" id="{5716AB2B-6FF8-DC49-A73A-A59E3039E66A}"/>
                </a:ext>
              </a:extLst>
            </p:cNvPr>
            <p:cNvSpPr/>
            <p:nvPr/>
          </p:nvSpPr>
          <p:spPr>
            <a:xfrm>
              <a:off x="375864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95;p53">
              <a:extLst>
                <a:ext uri="{FF2B5EF4-FFF2-40B4-BE49-F238E27FC236}">
                  <a16:creationId xmlns:a16="http://schemas.microsoft.com/office/drawing/2014/main" id="{AB8907E4-28B9-AE44-9159-3A555A257FF7}"/>
                </a:ext>
              </a:extLst>
            </p:cNvPr>
            <p:cNvSpPr/>
            <p:nvPr/>
          </p:nvSpPr>
          <p:spPr>
            <a:xfrm>
              <a:off x="375864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96;p53">
              <a:extLst>
                <a:ext uri="{FF2B5EF4-FFF2-40B4-BE49-F238E27FC236}">
                  <a16:creationId xmlns:a16="http://schemas.microsoft.com/office/drawing/2014/main" id="{B46AD22B-9B82-7D47-BB30-806ED9219B2F}"/>
                </a:ext>
              </a:extLst>
            </p:cNvPr>
            <p:cNvSpPr/>
            <p:nvPr/>
          </p:nvSpPr>
          <p:spPr>
            <a:xfrm>
              <a:off x="375864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97;p53">
              <a:extLst>
                <a:ext uri="{FF2B5EF4-FFF2-40B4-BE49-F238E27FC236}">
                  <a16:creationId xmlns:a16="http://schemas.microsoft.com/office/drawing/2014/main" id="{C5028FC0-8A5A-9548-89E1-7A24C66B783D}"/>
                </a:ext>
              </a:extLst>
            </p:cNvPr>
            <p:cNvSpPr/>
            <p:nvPr/>
          </p:nvSpPr>
          <p:spPr>
            <a:xfrm>
              <a:off x="375864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98;p53">
              <a:extLst>
                <a:ext uri="{FF2B5EF4-FFF2-40B4-BE49-F238E27FC236}">
                  <a16:creationId xmlns:a16="http://schemas.microsoft.com/office/drawing/2014/main" id="{16515B43-A931-5549-9909-F252DDB1E5A3}"/>
                </a:ext>
              </a:extLst>
            </p:cNvPr>
            <p:cNvSpPr/>
            <p:nvPr/>
          </p:nvSpPr>
          <p:spPr>
            <a:xfrm>
              <a:off x="3758647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99;p53">
              <a:extLst>
                <a:ext uri="{FF2B5EF4-FFF2-40B4-BE49-F238E27FC236}">
                  <a16:creationId xmlns:a16="http://schemas.microsoft.com/office/drawing/2014/main" id="{E1FA4217-21B9-E14B-A67B-85932A6FEF50}"/>
                </a:ext>
              </a:extLst>
            </p:cNvPr>
            <p:cNvSpPr/>
            <p:nvPr/>
          </p:nvSpPr>
          <p:spPr>
            <a:xfrm>
              <a:off x="3758647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500;p53">
              <a:extLst>
                <a:ext uri="{FF2B5EF4-FFF2-40B4-BE49-F238E27FC236}">
                  <a16:creationId xmlns:a16="http://schemas.microsoft.com/office/drawing/2014/main" id="{525680E1-D777-2247-80A8-46F9042BB909}"/>
                </a:ext>
              </a:extLst>
            </p:cNvPr>
            <p:cNvSpPr/>
            <p:nvPr/>
          </p:nvSpPr>
          <p:spPr>
            <a:xfrm>
              <a:off x="3758647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501;p53">
              <a:extLst>
                <a:ext uri="{FF2B5EF4-FFF2-40B4-BE49-F238E27FC236}">
                  <a16:creationId xmlns:a16="http://schemas.microsoft.com/office/drawing/2014/main" id="{8E200D4F-1B67-7548-B1F1-E26B019238FB}"/>
                </a:ext>
              </a:extLst>
            </p:cNvPr>
            <p:cNvSpPr/>
            <p:nvPr/>
          </p:nvSpPr>
          <p:spPr>
            <a:xfrm>
              <a:off x="3758647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502;p53">
              <a:extLst>
                <a:ext uri="{FF2B5EF4-FFF2-40B4-BE49-F238E27FC236}">
                  <a16:creationId xmlns:a16="http://schemas.microsoft.com/office/drawing/2014/main" id="{63A9A254-C341-9840-9537-2CF9BAAA276E}"/>
                </a:ext>
              </a:extLst>
            </p:cNvPr>
            <p:cNvSpPr/>
            <p:nvPr/>
          </p:nvSpPr>
          <p:spPr>
            <a:xfrm>
              <a:off x="3758647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503;p53">
              <a:extLst>
                <a:ext uri="{FF2B5EF4-FFF2-40B4-BE49-F238E27FC236}">
                  <a16:creationId xmlns:a16="http://schemas.microsoft.com/office/drawing/2014/main" id="{FF8C0BAF-AEC6-214D-A94F-5FCCA9987976}"/>
                </a:ext>
              </a:extLst>
            </p:cNvPr>
            <p:cNvSpPr/>
            <p:nvPr/>
          </p:nvSpPr>
          <p:spPr>
            <a:xfrm>
              <a:off x="3813331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504;p53">
              <a:extLst>
                <a:ext uri="{FF2B5EF4-FFF2-40B4-BE49-F238E27FC236}">
                  <a16:creationId xmlns:a16="http://schemas.microsoft.com/office/drawing/2014/main" id="{9ECA09EA-2DD5-7343-AECD-C2AD2EE39AE3}"/>
                </a:ext>
              </a:extLst>
            </p:cNvPr>
            <p:cNvSpPr/>
            <p:nvPr/>
          </p:nvSpPr>
          <p:spPr>
            <a:xfrm>
              <a:off x="3813331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505;p53">
              <a:extLst>
                <a:ext uri="{FF2B5EF4-FFF2-40B4-BE49-F238E27FC236}">
                  <a16:creationId xmlns:a16="http://schemas.microsoft.com/office/drawing/2014/main" id="{949697AE-7ADC-9B4F-8C8C-B8170037B491}"/>
                </a:ext>
              </a:extLst>
            </p:cNvPr>
            <p:cNvSpPr/>
            <p:nvPr/>
          </p:nvSpPr>
          <p:spPr>
            <a:xfrm>
              <a:off x="3813331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506;p53">
              <a:extLst>
                <a:ext uri="{FF2B5EF4-FFF2-40B4-BE49-F238E27FC236}">
                  <a16:creationId xmlns:a16="http://schemas.microsoft.com/office/drawing/2014/main" id="{6C033E7F-6A43-5F4A-9EA8-86D887559A62}"/>
                </a:ext>
              </a:extLst>
            </p:cNvPr>
            <p:cNvSpPr/>
            <p:nvPr/>
          </p:nvSpPr>
          <p:spPr>
            <a:xfrm>
              <a:off x="3813331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507;p53">
              <a:extLst>
                <a:ext uri="{FF2B5EF4-FFF2-40B4-BE49-F238E27FC236}">
                  <a16:creationId xmlns:a16="http://schemas.microsoft.com/office/drawing/2014/main" id="{09FCA485-A602-F74B-A103-CB936A93BAB7}"/>
                </a:ext>
              </a:extLst>
            </p:cNvPr>
            <p:cNvSpPr/>
            <p:nvPr/>
          </p:nvSpPr>
          <p:spPr>
            <a:xfrm>
              <a:off x="3813331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508;p53">
              <a:extLst>
                <a:ext uri="{FF2B5EF4-FFF2-40B4-BE49-F238E27FC236}">
                  <a16:creationId xmlns:a16="http://schemas.microsoft.com/office/drawing/2014/main" id="{D6498D52-B73D-5E47-AD55-69E7FE8BE45E}"/>
                </a:ext>
              </a:extLst>
            </p:cNvPr>
            <p:cNvSpPr/>
            <p:nvPr/>
          </p:nvSpPr>
          <p:spPr>
            <a:xfrm>
              <a:off x="3813331" y="32006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509;p53">
              <a:extLst>
                <a:ext uri="{FF2B5EF4-FFF2-40B4-BE49-F238E27FC236}">
                  <a16:creationId xmlns:a16="http://schemas.microsoft.com/office/drawing/2014/main" id="{82C28C46-81D0-BF4C-B99D-C6942F3B5133}"/>
                </a:ext>
              </a:extLst>
            </p:cNvPr>
            <p:cNvSpPr/>
            <p:nvPr/>
          </p:nvSpPr>
          <p:spPr>
            <a:xfrm>
              <a:off x="381333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510;p53">
              <a:extLst>
                <a:ext uri="{FF2B5EF4-FFF2-40B4-BE49-F238E27FC236}">
                  <a16:creationId xmlns:a16="http://schemas.microsoft.com/office/drawing/2014/main" id="{C14B98FC-E022-6F42-9C90-8978FB3815C6}"/>
                </a:ext>
              </a:extLst>
            </p:cNvPr>
            <p:cNvSpPr/>
            <p:nvPr/>
          </p:nvSpPr>
          <p:spPr>
            <a:xfrm>
              <a:off x="381333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511;p53">
              <a:extLst>
                <a:ext uri="{FF2B5EF4-FFF2-40B4-BE49-F238E27FC236}">
                  <a16:creationId xmlns:a16="http://schemas.microsoft.com/office/drawing/2014/main" id="{5F79ED06-220E-C345-AE6F-4D57B127F092}"/>
                </a:ext>
              </a:extLst>
            </p:cNvPr>
            <p:cNvSpPr/>
            <p:nvPr/>
          </p:nvSpPr>
          <p:spPr>
            <a:xfrm>
              <a:off x="381333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512;p53">
              <a:extLst>
                <a:ext uri="{FF2B5EF4-FFF2-40B4-BE49-F238E27FC236}">
                  <a16:creationId xmlns:a16="http://schemas.microsoft.com/office/drawing/2014/main" id="{5E7D1AB4-FA3E-444D-8B2A-766550BB9990}"/>
                </a:ext>
              </a:extLst>
            </p:cNvPr>
            <p:cNvSpPr/>
            <p:nvPr/>
          </p:nvSpPr>
          <p:spPr>
            <a:xfrm>
              <a:off x="381333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513;p53">
              <a:extLst>
                <a:ext uri="{FF2B5EF4-FFF2-40B4-BE49-F238E27FC236}">
                  <a16:creationId xmlns:a16="http://schemas.microsoft.com/office/drawing/2014/main" id="{D7504DA7-EB53-DD4D-8905-8DD326A1F8B8}"/>
                </a:ext>
              </a:extLst>
            </p:cNvPr>
            <p:cNvSpPr/>
            <p:nvPr/>
          </p:nvSpPr>
          <p:spPr>
            <a:xfrm>
              <a:off x="3813331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514;p53">
              <a:extLst>
                <a:ext uri="{FF2B5EF4-FFF2-40B4-BE49-F238E27FC236}">
                  <a16:creationId xmlns:a16="http://schemas.microsoft.com/office/drawing/2014/main" id="{87B37FCA-1855-5947-B594-DDEBFB059FB6}"/>
                </a:ext>
              </a:extLst>
            </p:cNvPr>
            <p:cNvSpPr/>
            <p:nvPr/>
          </p:nvSpPr>
          <p:spPr>
            <a:xfrm>
              <a:off x="381333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515;p53">
              <a:extLst>
                <a:ext uri="{FF2B5EF4-FFF2-40B4-BE49-F238E27FC236}">
                  <a16:creationId xmlns:a16="http://schemas.microsoft.com/office/drawing/2014/main" id="{DFC2DCF7-9AFB-D248-987D-54AB47D73B4F}"/>
                </a:ext>
              </a:extLst>
            </p:cNvPr>
            <p:cNvSpPr/>
            <p:nvPr/>
          </p:nvSpPr>
          <p:spPr>
            <a:xfrm>
              <a:off x="386801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516;p53">
              <a:extLst>
                <a:ext uri="{FF2B5EF4-FFF2-40B4-BE49-F238E27FC236}">
                  <a16:creationId xmlns:a16="http://schemas.microsoft.com/office/drawing/2014/main" id="{5791052E-3476-4243-A105-D73011125D56}"/>
                </a:ext>
              </a:extLst>
            </p:cNvPr>
            <p:cNvSpPr/>
            <p:nvPr/>
          </p:nvSpPr>
          <p:spPr>
            <a:xfrm>
              <a:off x="386801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517;p53">
              <a:extLst>
                <a:ext uri="{FF2B5EF4-FFF2-40B4-BE49-F238E27FC236}">
                  <a16:creationId xmlns:a16="http://schemas.microsoft.com/office/drawing/2014/main" id="{CF32D31B-8911-4A4D-B669-231F15B4F6EF}"/>
                </a:ext>
              </a:extLst>
            </p:cNvPr>
            <p:cNvSpPr/>
            <p:nvPr/>
          </p:nvSpPr>
          <p:spPr>
            <a:xfrm>
              <a:off x="386801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518;p53">
              <a:extLst>
                <a:ext uri="{FF2B5EF4-FFF2-40B4-BE49-F238E27FC236}">
                  <a16:creationId xmlns:a16="http://schemas.microsoft.com/office/drawing/2014/main" id="{EE587C18-37B5-F442-B994-9834214CC0A1}"/>
                </a:ext>
              </a:extLst>
            </p:cNvPr>
            <p:cNvSpPr/>
            <p:nvPr/>
          </p:nvSpPr>
          <p:spPr>
            <a:xfrm>
              <a:off x="386801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519;p53">
              <a:extLst>
                <a:ext uri="{FF2B5EF4-FFF2-40B4-BE49-F238E27FC236}">
                  <a16:creationId xmlns:a16="http://schemas.microsoft.com/office/drawing/2014/main" id="{E11DACA5-26F8-774A-9765-29F7E3541514}"/>
                </a:ext>
              </a:extLst>
            </p:cNvPr>
            <p:cNvSpPr/>
            <p:nvPr/>
          </p:nvSpPr>
          <p:spPr>
            <a:xfrm>
              <a:off x="39226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520;p53">
              <a:extLst>
                <a:ext uri="{FF2B5EF4-FFF2-40B4-BE49-F238E27FC236}">
                  <a16:creationId xmlns:a16="http://schemas.microsoft.com/office/drawing/2014/main" id="{EBDD68C3-E9D6-1A41-8B2C-A9321089C7E2}"/>
                </a:ext>
              </a:extLst>
            </p:cNvPr>
            <p:cNvSpPr/>
            <p:nvPr/>
          </p:nvSpPr>
          <p:spPr>
            <a:xfrm>
              <a:off x="39226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521;p53">
              <a:extLst>
                <a:ext uri="{FF2B5EF4-FFF2-40B4-BE49-F238E27FC236}">
                  <a16:creationId xmlns:a16="http://schemas.microsoft.com/office/drawing/2014/main" id="{44DCD7A4-F98F-DA49-A4CE-A3AC6E4C1867}"/>
                </a:ext>
              </a:extLst>
            </p:cNvPr>
            <p:cNvSpPr/>
            <p:nvPr/>
          </p:nvSpPr>
          <p:spPr>
            <a:xfrm>
              <a:off x="392268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522;p53">
              <a:extLst>
                <a:ext uri="{FF2B5EF4-FFF2-40B4-BE49-F238E27FC236}">
                  <a16:creationId xmlns:a16="http://schemas.microsoft.com/office/drawing/2014/main" id="{F7E7B417-1C93-B248-B902-DE6A9BC86225}"/>
                </a:ext>
              </a:extLst>
            </p:cNvPr>
            <p:cNvSpPr/>
            <p:nvPr/>
          </p:nvSpPr>
          <p:spPr>
            <a:xfrm>
              <a:off x="392268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523;p53">
              <a:extLst>
                <a:ext uri="{FF2B5EF4-FFF2-40B4-BE49-F238E27FC236}">
                  <a16:creationId xmlns:a16="http://schemas.microsoft.com/office/drawing/2014/main" id="{F7BB9757-8D8C-2942-AF35-F668720376E9}"/>
                </a:ext>
              </a:extLst>
            </p:cNvPr>
            <p:cNvSpPr/>
            <p:nvPr/>
          </p:nvSpPr>
          <p:spPr>
            <a:xfrm>
              <a:off x="392259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524;p53">
              <a:extLst>
                <a:ext uri="{FF2B5EF4-FFF2-40B4-BE49-F238E27FC236}">
                  <a16:creationId xmlns:a16="http://schemas.microsoft.com/office/drawing/2014/main" id="{7997FE42-0B13-6843-A76D-521E7C2D47E7}"/>
                </a:ext>
              </a:extLst>
            </p:cNvPr>
            <p:cNvSpPr/>
            <p:nvPr/>
          </p:nvSpPr>
          <p:spPr>
            <a:xfrm>
              <a:off x="3868015" y="3309849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525;p53">
              <a:extLst>
                <a:ext uri="{FF2B5EF4-FFF2-40B4-BE49-F238E27FC236}">
                  <a16:creationId xmlns:a16="http://schemas.microsoft.com/office/drawing/2014/main" id="{1BDDBA3D-B34F-7D47-88B6-6AEA2F52D22B}"/>
                </a:ext>
              </a:extLst>
            </p:cNvPr>
            <p:cNvSpPr/>
            <p:nvPr/>
          </p:nvSpPr>
          <p:spPr>
            <a:xfrm>
              <a:off x="3868015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526;p53">
              <a:extLst>
                <a:ext uri="{FF2B5EF4-FFF2-40B4-BE49-F238E27FC236}">
                  <a16:creationId xmlns:a16="http://schemas.microsoft.com/office/drawing/2014/main" id="{FA9CFC5C-5AC9-C749-B130-14C516CD95F3}"/>
                </a:ext>
              </a:extLst>
            </p:cNvPr>
            <p:cNvSpPr/>
            <p:nvPr/>
          </p:nvSpPr>
          <p:spPr>
            <a:xfrm>
              <a:off x="3868015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527;p53">
              <a:extLst>
                <a:ext uri="{FF2B5EF4-FFF2-40B4-BE49-F238E27FC236}">
                  <a16:creationId xmlns:a16="http://schemas.microsoft.com/office/drawing/2014/main" id="{E01304B3-698E-EF4D-B8A7-98FD55D7BC7C}"/>
                </a:ext>
              </a:extLst>
            </p:cNvPr>
            <p:cNvSpPr/>
            <p:nvPr/>
          </p:nvSpPr>
          <p:spPr>
            <a:xfrm>
              <a:off x="3868015" y="3473865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528;p53">
              <a:extLst>
                <a:ext uri="{FF2B5EF4-FFF2-40B4-BE49-F238E27FC236}">
                  <a16:creationId xmlns:a16="http://schemas.microsoft.com/office/drawing/2014/main" id="{853199BF-A3D2-F34E-9F44-5D118913D076}"/>
                </a:ext>
              </a:extLst>
            </p:cNvPr>
            <p:cNvSpPr/>
            <p:nvPr/>
          </p:nvSpPr>
          <p:spPr>
            <a:xfrm>
              <a:off x="3868015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529;p53">
              <a:extLst>
                <a:ext uri="{FF2B5EF4-FFF2-40B4-BE49-F238E27FC236}">
                  <a16:creationId xmlns:a16="http://schemas.microsoft.com/office/drawing/2014/main" id="{52DC5C26-D439-B54B-867D-B0B088A58024}"/>
                </a:ext>
              </a:extLst>
            </p:cNvPr>
            <p:cNvSpPr/>
            <p:nvPr/>
          </p:nvSpPr>
          <p:spPr>
            <a:xfrm>
              <a:off x="3868015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530;p53">
              <a:extLst>
                <a:ext uri="{FF2B5EF4-FFF2-40B4-BE49-F238E27FC236}">
                  <a16:creationId xmlns:a16="http://schemas.microsoft.com/office/drawing/2014/main" id="{21E7867E-9A26-D646-B07A-0E34C5CF019D}"/>
                </a:ext>
              </a:extLst>
            </p:cNvPr>
            <p:cNvSpPr/>
            <p:nvPr/>
          </p:nvSpPr>
          <p:spPr>
            <a:xfrm>
              <a:off x="381333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531;p53">
              <a:extLst>
                <a:ext uri="{FF2B5EF4-FFF2-40B4-BE49-F238E27FC236}">
                  <a16:creationId xmlns:a16="http://schemas.microsoft.com/office/drawing/2014/main" id="{A4934AEB-53B1-B242-8F21-D0A8EB2F0999}"/>
                </a:ext>
              </a:extLst>
            </p:cNvPr>
            <p:cNvSpPr/>
            <p:nvPr/>
          </p:nvSpPr>
          <p:spPr>
            <a:xfrm>
              <a:off x="381333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532;p53">
              <a:extLst>
                <a:ext uri="{FF2B5EF4-FFF2-40B4-BE49-F238E27FC236}">
                  <a16:creationId xmlns:a16="http://schemas.microsoft.com/office/drawing/2014/main" id="{BD16678D-4552-7242-BF8F-FFD6E6AD2BBC}"/>
                </a:ext>
              </a:extLst>
            </p:cNvPr>
            <p:cNvSpPr/>
            <p:nvPr/>
          </p:nvSpPr>
          <p:spPr>
            <a:xfrm>
              <a:off x="3758647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533;p53">
              <a:extLst>
                <a:ext uri="{FF2B5EF4-FFF2-40B4-BE49-F238E27FC236}">
                  <a16:creationId xmlns:a16="http://schemas.microsoft.com/office/drawing/2014/main" id="{C735B147-96BD-504C-85A5-BEAEB3AA6D88}"/>
                </a:ext>
              </a:extLst>
            </p:cNvPr>
            <p:cNvSpPr/>
            <p:nvPr/>
          </p:nvSpPr>
          <p:spPr>
            <a:xfrm>
              <a:off x="3758647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534;p53">
              <a:extLst>
                <a:ext uri="{FF2B5EF4-FFF2-40B4-BE49-F238E27FC236}">
                  <a16:creationId xmlns:a16="http://schemas.microsoft.com/office/drawing/2014/main" id="{D8E7FEFD-901A-8540-A760-03ABDCDDC111}"/>
                </a:ext>
              </a:extLst>
            </p:cNvPr>
            <p:cNvSpPr/>
            <p:nvPr/>
          </p:nvSpPr>
          <p:spPr>
            <a:xfrm>
              <a:off x="3758647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535;p53">
              <a:extLst>
                <a:ext uri="{FF2B5EF4-FFF2-40B4-BE49-F238E27FC236}">
                  <a16:creationId xmlns:a16="http://schemas.microsoft.com/office/drawing/2014/main" id="{B490234D-7D3B-E048-B131-AC02BE268FAE}"/>
                </a:ext>
              </a:extLst>
            </p:cNvPr>
            <p:cNvSpPr/>
            <p:nvPr/>
          </p:nvSpPr>
          <p:spPr>
            <a:xfrm>
              <a:off x="3758647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536;p53">
              <a:extLst>
                <a:ext uri="{FF2B5EF4-FFF2-40B4-BE49-F238E27FC236}">
                  <a16:creationId xmlns:a16="http://schemas.microsoft.com/office/drawing/2014/main" id="{BD4BA165-7E53-4245-AB97-3DABB80D063C}"/>
                </a:ext>
              </a:extLst>
            </p:cNvPr>
            <p:cNvSpPr/>
            <p:nvPr/>
          </p:nvSpPr>
          <p:spPr>
            <a:xfrm>
              <a:off x="370412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537;p53">
              <a:extLst>
                <a:ext uri="{FF2B5EF4-FFF2-40B4-BE49-F238E27FC236}">
                  <a16:creationId xmlns:a16="http://schemas.microsoft.com/office/drawing/2014/main" id="{86D9A840-9ABA-4447-8B08-564124FCE9A5}"/>
                </a:ext>
              </a:extLst>
            </p:cNvPr>
            <p:cNvSpPr/>
            <p:nvPr/>
          </p:nvSpPr>
          <p:spPr>
            <a:xfrm>
              <a:off x="34307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538;p53">
              <a:extLst>
                <a:ext uri="{FF2B5EF4-FFF2-40B4-BE49-F238E27FC236}">
                  <a16:creationId xmlns:a16="http://schemas.microsoft.com/office/drawing/2014/main" id="{62C19A4F-5ED7-FE47-95DE-E92BD3646514}"/>
                </a:ext>
              </a:extLst>
            </p:cNvPr>
            <p:cNvSpPr/>
            <p:nvPr/>
          </p:nvSpPr>
          <p:spPr>
            <a:xfrm>
              <a:off x="34307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539;p53">
              <a:extLst>
                <a:ext uri="{FF2B5EF4-FFF2-40B4-BE49-F238E27FC236}">
                  <a16:creationId xmlns:a16="http://schemas.microsoft.com/office/drawing/2014/main" id="{E1835867-7C34-7944-818B-43C39E2D777E}"/>
                </a:ext>
              </a:extLst>
            </p:cNvPr>
            <p:cNvSpPr/>
            <p:nvPr/>
          </p:nvSpPr>
          <p:spPr>
            <a:xfrm>
              <a:off x="34307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540;p53">
              <a:extLst>
                <a:ext uri="{FF2B5EF4-FFF2-40B4-BE49-F238E27FC236}">
                  <a16:creationId xmlns:a16="http://schemas.microsoft.com/office/drawing/2014/main" id="{41B17F57-E3A1-4144-A06F-CE81585F01A1}"/>
                </a:ext>
              </a:extLst>
            </p:cNvPr>
            <p:cNvSpPr/>
            <p:nvPr/>
          </p:nvSpPr>
          <p:spPr>
            <a:xfrm>
              <a:off x="34307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541;p53">
              <a:extLst>
                <a:ext uri="{FF2B5EF4-FFF2-40B4-BE49-F238E27FC236}">
                  <a16:creationId xmlns:a16="http://schemas.microsoft.com/office/drawing/2014/main" id="{A1A6808E-F28A-FE4A-BD2D-3B31A292F128}"/>
                </a:ext>
              </a:extLst>
            </p:cNvPr>
            <p:cNvSpPr/>
            <p:nvPr/>
          </p:nvSpPr>
          <p:spPr>
            <a:xfrm>
              <a:off x="34307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542;p53">
              <a:extLst>
                <a:ext uri="{FF2B5EF4-FFF2-40B4-BE49-F238E27FC236}">
                  <a16:creationId xmlns:a16="http://schemas.microsoft.com/office/drawing/2014/main" id="{BAC548C8-2C97-C846-92B0-2AF2C8F418B8}"/>
                </a:ext>
              </a:extLst>
            </p:cNvPr>
            <p:cNvSpPr/>
            <p:nvPr/>
          </p:nvSpPr>
          <p:spPr>
            <a:xfrm>
              <a:off x="34307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543;p53">
              <a:extLst>
                <a:ext uri="{FF2B5EF4-FFF2-40B4-BE49-F238E27FC236}">
                  <a16:creationId xmlns:a16="http://schemas.microsoft.com/office/drawing/2014/main" id="{71D91A16-83E1-0D4D-B5CC-A15486FFE9B0}"/>
                </a:ext>
              </a:extLst>
            </p:cNvPr>
            <p:cNvSpPr/>
            <p:nvPr/>
          </p:nvSpPr>
          <p:spPr>
            <a:xfrm>
              <a:off x="3430742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544;p53">
              <a:extLst>
                <a:ext uri="{FF2B5EF4-FFF2-40B4-BE49-F238E27FC236}">
                  <a16:creationId xmlns:a16="http://schemas.microsoft.com/office/drawing/2014/main" id="{A9972F47-E2AC-7242-8A2C-25008BF50BAC}"/>
                </a:ext>
              </a:extLst>
            </p:cNvPr>
            <p:cNvSpPr/>
            <p:nvPr/>
          </p:nvSpPr>
          <p:spPr>
            <a:xfrm>
              <a:off x="3212186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545;p53">
              <a:extLst>
                <a:ext uri="{FF2B5EF4-FFF2-40B4-BE49-F238E27FC236}">
                  <a16:creationId xmlns:a16="http://schemas.microsoft.com/office/drawing/2014/main" id="{60D3BCF8-5ECC-BF42-95BC-C8E279F19573}"/>
                </a:ext>
              </a:extLst>
            </p:cNvPr>
            <p:cNvSpPr/>
            <p:nvPr/>
          </p:nvSpPr>
          <p:spPr>
            <a:xfrm>
              <a:off x="3212186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546;p53">
              <a:extLst>
                <a:ext uri="{FF2B5EF4-FFF2-40B4-BE49-F238E27FC236}">
                  <a16:creationId xmlns:a16="http://schemas.microsoft.com/office/drawing/2014/main" id="{754D4AAC-7EC8-0F43-BA3F-1D42594F7639}"/>
                </a:ext>
              </a:extLst>
            </p:cNvPr>
            <p:cNvSpPr/>
            <p:nvPr/>
          </p:nvSpPr>
          <p:spPr>
            <a:xfrm>
              <a:off x="3212186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547;p53">
              <a:extLst>
                <a:ext uri="{FF2B5EF4-FFF2-40B4-BE49-F238E27FC236}">
                  <a16:creationId xmlns:a16="http://schemas.microsoft.com/office/drawing/2014/main" id="{FAA9D641-D984-3D49-A684-2687B6096AFE}"/>
                </a:ext>
              </a:extLst>
            </p:cNvPr>
            <p:cNvSpPr/>
            <p:nvPr/>
          </p:nvSpPr>
          <p:spPr>
            <a:xfrm>
              <a:off x="326687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548;p53">
              <a:extLst>
                <a:ext uri="{FF2B5EF4-FFF2-40B4-BE49-F238E27FC236}">
                  <a16:creationId xmlns:a16="http://schemas.microsoft.com/office/drawing/2014/main" id="{6B954260-FAC6-0E4C-B29C-6E7B51016AB3}"/>
                </a:ext>
              </a:extLst>
            </p:cNvPr>
            <p:cNvSpPr/>
            <p:nvPr/>
          </p:nvSpPr>
          <p:spPr>
            <a:xfrm>
              <a:off x="326687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549;p53">
              <a:extLst>
                <a:ext uri="{FF2B5EF4-FFF2-40B4-BE49-F238E27FC236}">
                  <a16:creationId xmlns:a16="http://schemas.microsoft.com/office/drawing/2014/main" id="{15E2BE20-9DFD-1C44-9837-D3D45205B222}"/>
                </a:ext>
              </a:extLst>
            </p:cNvPr>
            <p:cNvSpPr/>
            <p:nvPr/>
          </p:nvSpPr>
          <p:spPr>
            <a:xfrm>
              <a:off x="326687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550;p53">
              <a:extLst>
                <a:ext uri="{FF2B5EF4-FFF2-40B4-BE49-F238E27FC236}">
                  <a16:creationId xmlns:a16="http://schemas.microsoft.com/office/drawing/2014/main" id="{26106031-DEC0-374F-8D92-7B47A55B52A4}"/>
                </a:ext>
              </a:extLst>
            </p:cNvPr>
            <p:cNvSpPr/>
            <p:nvPr/>
          </p:nvSpPr>
          <p:spPr>
            <a:xfrm>
              <a:off x="326687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551;p53">
              <a:extLst>
                <a:ext uri="{FF2B5EF4-FFF2-40B4-BE49-F238E27FC236}">
                  <a16:creationId xmlns:a16="http://schemas.microsoft.com/office/drawing/2014/main" id="{779C754B-643D-5648-9FC7-10AE9E7AC411}"/>
                </a:ext>
              </a:extLst>
            </p:cNvPr>
            <p:cNvSpPr/>
            <p:nvPr/>
          </p:nvSpPr>
          <p:spPr>
            <a:xfrm>
              <a:off x="326687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552;p53">
              <a:extLst>
                <a:ext uri="{FF2B5EF4-FFF2-40B4-BE49-F238E27FC236}">
                  <a16:creationId xmlns:a16="http://schemas.microsoft.com/office/drawing/2014/main" id="{EDB3E2C5-7C3D-8140-B97D-D073E9175D7B}"/>
                </a:ext>
              </a:extLst>
            </p:cNvPr>
            <p:cNvSpPr/>
            <p:nvPr/>
          </p:nvSpPr>
          <p:spPr>
            <a:xfrm>
              <a:off x="332139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553;p53">
              <a:extLst>
                <a:ext uri="{FF2B5EF4-FFF2-40B4-BE49-F238E27FC236}">
                  <a16:creationId xmlns:a16="http://schemas.microsoft.com/office/drawing/2014/main" id="{671AE6BE-7B76-3B4B-8F7E-206B12E7BDB9}"/>
                </a:ext>
              </a:extLst>
            </p:cNvPr>
            <p:cNvSpPr/>
            <p:nvPr/>
          </p:nvSpPr>
          <p:spPr>
            <a:xfrm>
              <a:off x="332139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554;p53">
              <a:extLst>
                <a:ext uri="{FF2B5EF4-FFF2-40B4-BE49-F238E27FC236}">
                  <a16:creationId xmlns:a16="http://schemas.microsoft.com/office/drawing/2014/main" id="{A0676168-1C58-994A-9AA5-7CE2456A6F6F}"/>
                </a:ext>
              </a:extLst>
            </p:cNvPr>
            <p:cNvSpPr/>
            <p:nvPr/>
          </p:nvSpPr>
          <p:spPr>
            <a:xfrm>
              <a:off x="332139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555;p53">
              <a:extLst>
                <a:ext uri="{FF2B5EF4-FFF2-40B4-BE49-F238E27FC236}">
                  <a16:creationId xmlns:a16="http://schemas.microsoft.com/office/drawing/2014/main" id="{5255720A-CF92-8545-9EB6-CAF0F14205CF}"/>
                </a:ext>
              </a:extLst>
            </p:cNvPr>
            <p:cNvSpPr/>
            <p:nvPr/>
          </p:nvSpPr>
          <p:spPr>
            <a:xfrm>
              <a:off x="332139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556;p53">
              <a:extLst>
                <a:ext uri="{FF2B5EF4-FFF2-40B4-BE49-F238E27FC236}">
                  <a16:creationId xmlns:a16="http://schemas.microsoft.com/office/drawing/2014/main" id="{6A802C36-85B9-C446-B343-FAC1F1E11570}"/>
                </a:ext>
              </a:extLst>
            </p:cNvPr>
            <p:cNvSpPr/>
            <p:nvPr/>
          </p:nvSpPr>
          <p:spPr>
            <a:xfrm>
              <a:off x="3321392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557;p53">
              <a:extLst>
                <a:ext uri="{FF2B5EF4-FFF2-40B4-BE49-F238E27FC236}">
                  <a16:creationId xmlns:a16="http://schemas.microsoft.com/office/drawing/2014/main" id="{AD90F985-7534-C84A-9710-BB042A9D4FEF}"/>
                </a:ext>
              </a:extLst>
            </p:cNvPr>
            <p:cNvSpPr/>
            <p:nvPr/>
          </p:nvSpPr>
          <p:spPr>
            <a:xfrm>
              <a:off x="3321392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558;p53">
              <a:extLst>
                <a:ext uri="{FF2B5EF4-FFF2-40B4-BE49-F238E27FC236}">
                  <a16:creationId xmlns:a16="http://schemas.microsoft.com/office/drawing/2014/main" id="{28E9173F-71ED-E046-8600-325A399184C5}"/>
                </a:ext>
              </a:extLst>
            </p:cNvPr>
            <p:cNvSpPr/>
            <p:nvPr/>
          </p:nvSpPr>
          <p:spPr>
            <a:xfrm>
              <a:off x="3321392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559;p53">
              <a:extLst>
                <a:ext uri="{FF2B5EF4-FFF2-40B4-BE49-F238E27FC236}">
                  <a16:creationId xmlns:a16="http://schemas.microsoft.com/office/drawing/2014/main" id="{A345B71D-C46B-B54D-8305-ADC6DFEE2E73}"/>
                </a:ext>
              </a:extLst>
            </p:cNvPr>
            <p:cNvSpPr/>
            <p:nvPr/>
          </p:nvSpPr>
          <p:spPr>
            <a:xfrm>
              <a:off x="3376076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560;p53">
              <a:extLst>
                <a:ext uri="{FF2B5EF4-FFF2-40B4-BE49-F238E27FC236}">
                  <a16:creationId xmlns:a16="http://schemas.microsoft.com/office/drawing/2014/main" id="{500BB67F-5343-6F42-BDA3-5758C97D3D03}"/>
                </a:ext>
              </a:extLst>
            </p:cNvPr>
            <p:cNvSpPr/>
            <p:nvPr/>
          </p:nvSpPr>
          <p:spPr>
            <a:xfrm>
              <a:off x="3376076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561;p53">
              <a:extLst>
                <a:ext uri="{FF2B5EF4-FFF2-40B4-BE49-F238E27FC236}">
                  <a16:creationId xmlns:a16="http://schemas.microsoft.com/office/drawing/2014/main" id="{C6B231BE-2DEF-974D-B120-56B048A2605B}"/>
                </a:ext>
              </a:extLst>
            </p:cNvPr>
            <p:cNvSpPr/>
            <p:nvPr/>
          </p:nvSpPr>
          <p:spPr>
            <a:xfrm>
              <a:off x="3376076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562;p53">
              <a:extLst>
                <a:ext uri="{FF2B5EF4-FFF2-40B4-BE49-F238E27FC236}">
                  <a16:creationId xmlns:a16="http://schemas.microsoft.com/office/drawing/2014/main" id="{3EAE4214-31F5-2545-BF62-8D4524678577}"/>
                </a:ext>
              </a:extLst>
            </p:cNvPr>
            <p:cNvSpPr/>
            <p:nvPr/>
          </p:nvSpPr>
          <p:spPr>
            <a:xfrm>
              <a:off x="3376076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563;p53">
              <a:extLst>
                <a:ext uri="{FF2B5EF4-FFF2-40B4-BE49-F238E27FC236}">
                  <a16:creationId xmlns:a16="http://schemas.microsoft.com/office/drawing/2014/main" id="{EA6D64D7-2882-9C4E-9F15-43E95E9CDBAB}"/>
                </a:ext>
              </a:extLst>
            </p:cNvPr>
            <p:cNvSpPr/>
            <p:nvPr/>
          </p:nvSpPr>
          <p:spPr>
            <a:xfrm>
              <a:off x="3376076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564;p53">
              <a:extLst>
                <a:ext uri="{FF2B5EF4-FFF2-40B4-BE49-F238E27FC236}">
                  <a16:creationId xmlns:a16="http://schemas.microsoft.com/office/drawing/2014/main" id="{93424461-51E3-7143-BEF9-75777DB67D57}"/>
                </a:ext>
              </a:extLst>
            </p:cNvPr>
            <p:cNvSpPr/>
            <p:nvPr/>
          </p:nvSpPr>
          <p:spPr>
            <a:xfrm>
              <a:off x="3376076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565;p53">
              <a:extLst>
                <a:ext uri="{FF2B5EF4-FFF2-40B4-BE49-F238E27FC236}">
                  <a16:creationId xmlns:a16="http://schemas.microsoft.com/office/drawing/2014/main" id="{6E3E4123-8368-F346-83CA-DA882AB10030}"/>
                </a:ext>
              </a:extLst>
            </p:cNvPr>
            <p:cNvSpPr/>
            <p:nvPr/>
          </p:nvSpPr>
          <p:spPr>
            <a:xfrm>
              <a:off x="3376076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566;p53">
              <a:extLst>
                <a:ext uri="{FF2B5EF4-FFF2-40B4-BE49-F238E27FC236}">
                  <a16:creationId xmlns:a16="http://schemas.microsoft.com/office/drawing/2014/main" id="{59EE3778-49B7-8A4F-9DD5-5BAABD31514B}"/>
                </a:ext>
              </a:extLst>
            </p:cNvPr>
            <p:cNvSpPr/>
            <p:nvPr/>
          </p:nvSpPr>
          <p:spPr>
            <a:xfrm>
              <a:off x="3376076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567;p53">
              <a:extLst>
                <a:ext uri="{FF2B5EF4-FFF2-40B4-BE49-F238E27FC236}">
                  <a16:creationId xmlns:a16="http://schemas.microsoft.com/office/drawing/2014/main" id="{CFF3DFCD-FA42-2545-AB2C-2A5F7F59F2A9}"/>
                </a:ext>
              </a:extLst>
            </p:cNvPr>
            <p:cNvSpPr/>
            <p:nvPr/>
          </p:nvSpPr>
          <p:spPr>
            <a:xfrm>
              <a:off x="3430742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568;p53">
              <a:extLst>
                <a:ext uri="{FF2B5EF4-FFF2-40B4-BE49-F238E27FC236}">
                  <a16:creationId xmlns:a16="http://schemas.microsoft.com/office/drawing/2014/main" id="{595277E4-42D2-2D43-892B-B55B2948A9AB}"/>
                </a:ext>
              </a:extLst>
            </p:cNvPr>
            <p:cNvSpPr/>
            <p:nvPr/>
          </p:nvSpPr>
          <p:spPr>
            <a:xfrm>
              <a:off x="3485425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569;p53">
              <a:extLst>
                <a:ext uri="{FF2B5EF4-FFF2-40B4-BE49-F238E27FC236}">
                  <a16:creationId xmlns:a16="http://schemas.microsoft.com/office/drawing/2014/main" id="{9AF03E8C-6F42-5642-A88A-4CE07CC219E0}"/>
                </a:ext>
              </a:extLst>
            </p:cNvPr>
            <p:cNvSpPr/>
            <p:nvPr/>
          </p:nvSpPr>
          <p:spPr>
            <a:xfrm>
              <a:off x="348542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570;p53">
              <a:extLst>
                <a:ext uri="{FF2B5EF4-FFF2-40B4-BE49-F238E27FC236}">
                  <a16:creationId xmlns:a16="http://schemas.microsoft.com/office/drawing/2014/main" id="{61B66605-8AA3-A848-89A9-F6EE271BB9BE}"/>
                </a:ext>
              </a:extLst>
            </p:cNvPr>
            <p:cNvSpPr/>
            <p:nvPr/>
          </p:nvSpPr>
          <p:spPr>
            <a:xfrm>
              <a:off x="348542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571;p53">
              <a:extLst>
                <a:ext uri="{FF2B5EF4-FFF2-40B4-BE49-F238E27FC236}">
                  <a16:creationId xmlns:a16="http://schemas.microsoft.com/office/drawing/2014/main" id="{26E578FD-1F79-BB42-8768-4A1866FD6347}"/>
                </a:ext>
              </a:extLst>
            </p:cNvPr>
            <p:cNvSpPr/>
            <p:nvPr/>
          </p:nvSpPr>
          <p:spPr>
            <a:xfrm>
              <a:off x="348542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572;p53">
              <a:extLst>
                <a:ext uri="{FF2B5EF4-FFF2-40B4-BE49-F238E27FC236}">
                  <a16:creationId xmlns:a16="http://schemas.microsoft.com/office/drawing/2014/main" id="{54795494-F96B-B14D-AD0F-641F0DEC1015}"/>
                </a:ext>
              </a:extLst>
            </p:cNvPr>
            <p:cNvSpPr/>
            <p:nvPr/>
          </p:nvSpPr>
          <p:spPr>
            <a:xfrm>
              <a:off x="3485425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573;p53">
              <a:extLst>
                <a:ext uri="{FF2B5EF4-FFF2-40B4-BE49-F238E27FC236}">
                  <a16:creationId xmlns:a16="http://schemas.microsoft.com/office/drawing/2014/main" id="{53D21002-39FF-1849-A26F-283462774377}"/>
                </a:ext>
              </a:extLst>
            </p:cNvPr>
            <p:cNvSpPr/>
            <p:nvPr/>
          </p:nvSpPr>
          <p:spPr>
            <a:xfrm>
              <a:off x="3485425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574;p53">
              <a:extLst>
                <a:ext uri="{FF2B5EF4-FFF2-40B4-BE49-F238E27FC236}">
                  <a16:creationId xmlns:a16="http://schemas.microsoft.com/office/drawing/2014/main" id="{24ABE7F9-63E9-FF4E-A78F-993FDEE83755}"/>
                </a:ext>
              </a:extLst>
            </p:cNvPr>
            <p:cNvSpPr/>
            <p:nvPr/>
          </p:nvSpPr>
          <p:spPr>
            <a:xfrm>
              <a:off x="3485425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75;p53">
              <a:extLst>
                <a:ext uri="{FF2B5EF4-FFF2-40B4-BE49-F238E27FC236}">
                  <a16:creationId xmlns:a16="http://schemas.microsoft.com/office/drawing/2014/main" id="{B4EDC1BF-EA49-8845-996B-71B3C0D4EA2C}"/>
                </a:ext>
              </a:extLst>
            </p:cNvPr>
            <p:cNvSpPr/>
            <p:nvPr/>
          </p:nvSpPr>
          <p:spPr>
            <a:xfrm>
              <a:off x="354009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76;p53">
              <a:extLst>
                <a:ext uri="{FF2B5EF4-FFF2-40B4-BE49-F238E27FC236}">
                  <a16:creationId xmlns:a16="http://schemas.microsoft.com/office/drawing/2014/main" id="{C4D15BA9-2735-0948-9387-DFA3DAC40450}"/>
                </a:ext>
              </a:extLst>
            </p:cNvPr>
            <p:cNvSpPr/>
            <p:nvPr/>
          </p:nvSpPr>
          <p:spPr>
            <a:xfrm>
              <a:off x="354009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77;p53">
              <a:extLst>
                <a:ext uri="{FF2B5EF4-FFF2-40B4-BE49-F238E27FC236}">
                  <a16:creationId xmlns:a16="http://schemas.microsoft.com/office/drawing/2014/main" id="{60CC17F4-7C15-F645-8305-5EEA0F4803E6}"/>
                </a:ext>
              </a:extLst>
            </p:cNvPr>
            <p:cNvSpPr/>
            <p:nvPr/>
          </p:nvSpPr>
          <p:spPr>
            <a:xfrm>
              <a:off x="354009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78;p53">
              <a:extLst>
                <a:ext uri="{FF2B5EF4-FFF2-40B4-BE49-F238E27FC236}">
                  <a16:creationId xmlns:a16="http://schemas.microsoft.com/office/drawing/2014/main" id="{16B3CF42-D9BE-6F46-BCFD-7285976FF5D5}"/>
                </a:ext>
              </a:extLst>
            </p:cNvPr>
            <p:cNvSpPr/>
            <p:nvPr/>
          </p:nvSpPr>
          <p:spPr>
            <a:xfrm>
              <a:off x="354009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579;p53">
              <a:extLst>
                <a:ext uri="{FF2B5EF4-FFF2-40B4-BE49-F238E27FC236}">
                  <a16:creationId xmlns:a16="http://schemas.microsoft.com/office/drawing/2014/main" id="{2C4F6022-A24B-4846-B7CF-058587371FC9}"/>
                </a:ext>
              </a:extLst>
            </p:cNvPr>
            <p:cNvSpPr/>
            <p:nvPr/>
          </p:nvSpPr>
          <p:spPr>
            <a:xfrm>
              <a:off x="3540091" y="309129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580;p53">
              <a:extLst>
                <a:ext uri="{FF2B5EF4-FFF2-40B4-BE49-F238E27FC236}">
                  <a16:creationId xmlns:a16="http://schemas.microsoft.com/office/drawing/2014/main" id="{FADDDDDC-65B7-7049-AABB-C0887DDF96DC}"/>
                </a:ext>
              </a:extLst>
            </p:cNvPr>
            <p:cNvSpPr/>
            <p:nvPr/>
          </p:nvSpPr>
          <p:spPr>
            <a:xfrm>
              <a:off x="354009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581;p53">
              <a:extLst>
                <a:ext uri="{FF2B5EF4-FFF2-40B4-BE49-F238E27FC236}">
                  <a16:creationId xmlns:a16="http://schemas.microsoft.com/office/drawing/2014/main" id="{F003B10F-549E-5D43-B85A-4032FB8BAE1E}"/>
                </a:ext>
              </a:extLst>
            </p:cNvPr>
            <p:cNvSpPr/>
            <p:nvPr/>
          </p:nvSpPr>
          <p:spPr>
            <a:xfrm>
              <a:off x="3540091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82;p53">
              <a:extLst>
                <a:ext uri="{FF2B5EF4-FFF2-40B4-BE49-F238E27FC236}">
                  <a16:creationId xmlns:a16="http://schemas.microsoft.com/office/drawing/2014/main" id="{E39A9D8F-87FD-3F4E-AE1F-8D8DF6A59AAE}"/>
                </a:ext>
              </a:extLst>
            </p:cNvPr>
            <p:cNvSpPr/>
            <p:nvPr/>
          </p:nvSpPr>
          <p:spPr>
            <a:xfrm>
              <a:off x="354009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83;p53">
              <a:extLst>
                <a:ext uri="{FF2B5EF4-FFF2-40B4-BE49-F238E27FC236}">
                  <a16:creationId xmlns:a16="http://schemas.microsoft.com/office/drawing/2014/main" id="{5E3B541C-F30E-7C48-9D30-E7A442369F76}"/>
                </a:ext>
              </a:extLst>
            </p:cNvPr>
            <p:cNvSpPr/>
            <p:nvPr/>
          </p:nvSpPr>
          <p:spPr>
            <a:xfrm>
              <a:off x="359477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84;p53">
              <a:extLst>
                <a:ext uri="{FF2B5EF4-FFF2-40B4-BE49-F238E27FC236}">
                  <a16:creationId xmlns:a16="http://schemas.microsoft.com/office/drawing/2014/main" id="{4393518F-6A38-3148-8590-2742D38BCC61}"/>
                </a:ext>
              </a:extLst>
            </p:cNvPr>
            <p:cNvSpPr/>
            <p:nvPr/>
          </p:nvSpPr>
          <p:spPr>
            <a:xfrm>
              <a:off x="3594775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85;p53">
              <a:extLst>
                <a:ext uri="{FF2B5EF4-FFF2-40B4-BE49-F238E27FC236}">
                  <a16:creationId xmlns:a16="http://schemas.microsoft.com/office/drawing/2014/main" id="{320CE515-56DD-7D4A-A924-359A5D0C8E72}"/>
                </a:ext>
              </a:extLst>
            </p:cNvPr>
            <p:cNvSpPr/>
            <p:nvPr/>
          </p:nvSpPr>
          <p:spPr>
            <a:xfrm>
              <a:off x="359477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86;p53">
              <a:extLst>
                <a:ext uri="{FF2B5EF4-FFF2-40B4-BE49-F238E27FC236}">
                  <a16:creationId xmlns:a16="http://schemas.microsoft.com/office/drawing/2014/main" id="{9B289956-8E27-824D-B14B-0B15F0141A02}"/>
                </a:ext>
              </a:extLst>
            </p:cNvPr>
            <p:cNvSpPr/>
            <p:nvPr/>
          </p:nvSpPr>
          <p:spPr>
            <a:xfrm>
              <a:off x="3594775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87;p53">
              <a:extLst>
                <a:ext uri="{FF2B5EF4-FFF2-40B4-BE49-F238E27FC236}">
                  <a16:creationId xmlns:a16="http://schemas.microsoft.com/office/drawing/2014/main" id="{CB343FF8-EB09-DF4F-B5BE-61B863ECE862}"/>
                </a:ext>
              </a:extLst>
            </p:cNvPr>
            <p:cNvSpPr/>
            <p:nvPr/>
          </p:nvSpPr>
          <p:spPr>
            <a:xfrm>
              <a:off x="3594775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88;p53">
              <a:extLst>
                <a:ext uri="{FF2B5EF4-FFF2-40B4-BE49-F238E27FC236}">
                  <a16:creationId xmlns:a16="http://schemas.microsoft.com/office/drawing/2014/main" id="{501B597B-FA42-844E-915B-30119EBCA2FA}"/>
                </a:ext>
              </a:extLst>
            </p:cNvPr>
            <p:cNvSpPr/>
            <p:nvPr/>
          </p:nvSpPr>
          <p:spPr>
            <a:xfrm>
              <a:off x="359477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89;p53">
              <a:extLst>
                <a:ext uri="{FF2B5EF4-FFF2-40B4-BE49-F238E27FC236}">
                  <a16:creationId xmlns:a16="http://schemas.microsoft.com/office/drawing/2014/main" id="{76121D7B-8ECF-0C40-88CB-B30953319536}"/>
                </a:ext>
              </a:extLst>
            </p:cNvPr>
            <p:cNvSpPr/>
            <p:nvPr/>
          </p:nvSpPr>
          <p:spPr>
            <a:xfrm>
              <a:off x="3594775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90;p53">
              <a:extLst>
                <a:ext uri="{FF2B5EF4-FFF2-40B4-BE49-F238E27FC236}">
                  <a16:creationId xmlns:a16="http://schemas.microsoft.com/office/drawing/2014/main" id="{395EF79F-051F-D54B-8DA9-4E881DA56A93}"/>
                </a:ext>
              </a:extLst>
            </p:cNvPr>
            <p:cNvSpPr/>
            <p:nvPr/>
          </p:nvSpPr>
          <p:spPr>
            <a:xfrm>
              <a:off x="3594775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91;p53">
              <a:extLst>
                <a:ext uri="{FF2B5EF4-FFF2-40B4-BE49-F238E27FC236}">
                  <a16:creationId xmlns:a16="http://schemas.microsoft.com/office/drawing/2014/main" id="{F56F2BD9-6403-D841-BC3C-10FD98B1BAD6}"/>
                </a:ext>
              </a:extLst>
            </p:cNvPr>
            <p:cNvSpPr/>
            <p:nvPr/>
          </p:nvSpPr>
          <p:spPr>
            <a:xfrm>
              <a:off x="359477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92;p53">
              <a:extLst>
                <a:ext uri="{FF2B5EF4-FFF2-40B4-BE49-F238E27FC236}">
                  <a16:creationId xmlns:a16="http://schemas.microsoft.com/office/drawing/2014/main" id="{38BBA794-5A92-5240-8DCA-6F86E25E4E89}"/>
                </a:ext>
              </a:extLst>
            </p:cNvPr>
            <p:cNvSpPr/>
            <p:nvPr/>
          </p:nvSpPr>
          <p:spPr>
            <a:xfrm>
              <a:off x="3594775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93;p53">
              <a:extLst>
                <a:ext uri="{FF2B5EF4-FFF2-40B4-BE49-F238E27FC236}">
                  <a16:creationId xmlns:a16="http://schemas.microsoft.com/office/drawing/2014/main" id="{E7C8FD6C-7FDC-684D-824A-D71083A641D4}"/>
                </a:ext>
              </a:extLst>
            </p:cNvPr>
            <p:cNvSpPr/>
            <p:nvPr/>
          </p:nvSpPr>
          <p:spPr>
            <a:xfrm>
              <a:off x="3649441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94;p53">
              <a:extLst>
                <a:ext uri="{FF2B5EF4-FFF2-40B4-BE49-F238E27FC236}">
                  <a16:creationId xmlns:a16="http://schemas.microsoft.com/office/drawing/2014/main" id="{B881B78C-6311-754F-AEA7-1716F97C1E50}"/>
                </a:ext>
              </a:extLst>
            </p:cNvPr>
            <p:cNvSpPr/>
            <p:nvPr/>
          </p:nvSpPr>
          <p:spPr>
            <a:xfrm>
              <a:off x="3649441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95;p53">
              <a:extLst>
                <a:ext uri="{FF2B5EF4-FFF2-40B4-BE49-F238E27FC236}">
                  <a16:creationId xmlns:a16="http://schemas.microsoft.com/office/drawing/2014/main" id="{7F94CAE2-9BBA-3948-9EEA-00FDD41DD12A}"/>
                </a:ext>
              </a:extLst>
            </p:cNvPr>
            <p:cNvSpPr/>
            <p:nvPr/>
          </p:nvSpPr>
          <p:spPr>
            <a:xfrm>
              <a:off x="3649441" y="3692564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96;p53">
              <a:extLst>
                <a:ext uri="{FF2B5EF4-FFF2-40B4-BE49-F238E27FC236}">
                  <a16:creationId xmlns:a16="http://schemas.microsoft.com/office/drawing/2014/main" id="{CC590E6C-2079-374F-85E7-14483302D9EB}"/>
                </a:ext>
              </a:extLst>
            </p:cNvPr>
            <p:cNvSpPr/>
            <p:nvPr/>
          </p:nvSpPr>
          <p:spPr>
            <a:xfrm>
              <a:off x="364944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97;p53">
              <a:extLst>
                <a:ext uri="{FF2B5EF4-FFF2-40B4-BE49-F238E27FC236}">
                  <a16:creationId xmlns:a16="http://schemas.microsoft.com/office/drawing/2014/main" id="{24AA5191-12DB-AE4D-81F5-97C2D09E6627}"/>
                </a:ext>
              </a:extLst>
            </p:cNvPr>
            <p:cNvSpPr/>
            <p:nvPr/>
          </p:nvSpPr>
          <p:spPr>
            <a:xfrm>
              <a:off x="364944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98;p53">
              <a:extLst>
                <a:ext uri="{FF2B5EF4-FFF2-40B4-BE49-F238E27FC236}">
                  <a16:creationId xmlns:a16="http://schemas.microsoft.com/office/drawing/2014/main" id="{1CF7F2FA-94C5-5349-AFED-EF25B71334CC}"/>
                </a:ext>
              </a:extLst>
            </p:cNvPr>
            <p:cNvSpPr/>
            <p:nvPr/>
          </p:nvSpPr>
          <p:spPr>
            <a:xfrm>
              <a:off x="364944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99;p53">
              <a:extLst>
                <a:ext uri="{FF2B5EF4-FFF2-40B4-BE49-F238E27FC236}">
                  <a16:creationId xmlns:a16="http://schemas.microsoft.com/office/drawing/2014/main" id="{D197B1C1-8558-BA4E-AF4D-036778AD9337}"/>
                </a:ext>
              </a:extLst>
            </p:cNvPr>
            <p:cNvSpPr/>
            <p:nvPr/>
          </p:nvSpPr>
          <p:spPr>
            <a:xfrm>
              <a:off x="3649441" y="3473865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00;p53">
              <a:extLst>
                <a:ext uri="{FF2B5EF4-FFF2-40B4-BE49-F238E27FC236}">
                  <a16:creationId xmlns:a16="http://schemas.microsoft.com/office/drawing/2014/main" id="{D4D060A2-51C3-0548-A844-04E7A0D478AE}"/>
                </a:ext>
              </a:extLst>
            </p:cNvPr>
            <p:cNvSpPr/>
            <p:nvPr/>
          </p:nvSpPr>
          <p:spPr>
            <a:xfrm>
              <a:off x="364944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01;p53">
              <a:extLst>
                <a:ext uri="{FF2B5EF4-FFF2-40B4-BE49-F238E27FC236}">
                  <a16:creationId xmlns:a16="http://schemas.microsoft.com/office/drawing/2014/main" id="{F00E16F8-C846-1A49-82C4-058411936646}"/>
                </a:ext>
              </a:extLst>
            </p:cNvPr>
            <p:cNvSpPr/>
            <p:nvPr/>
          </p:nvSpPr>
          <p:spPr>
            <a:xfrm>
              <a:off x="364944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02;p53">
              <a:extLst>
                <a:ext uri="{FF2B5EF4-FFF2-40B4-BE49-F238E27FC236}">
                  <a16:creationId xmlns:a16="http://schemas.microsoft.com/office/drawing/2014/main" id="{76AA65D9-EE29-1046-B494-4E7A6000789E}"/>
                </a:ext>
              </a:extLst>
            </p:cNvPr>
            <p:cNvSpPr/>
            <p:nvPr/>
          </p:nvSpPr>
          <p:spPr>
            <a:xfrm>
              <a:off x="3649351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03;p53">
              <a:extLst>
                <a:ext uri="{FF2B5EF4-FFF2-40B4-BE49-F238E27FC236}">
                  <a16:creationId xmlns:a16="http://schemas.microsoft.com/office/drawing/2014/main" id="{E1301291-E4C4-614A-A105-94972B729D27}"/>
                </a:ext>
              </a:extLst>
            </p:cNvPr>
            <p:cNvSpPr/>
            <p:nvPr/>
          </p:nvSpPr>
          <p:spPr>
            <a:xfrm>
              <a:off x="3649441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04;p53">
              <a:extLst>
                <a:ext uri="{FF2B5EF4-FFF2-40B4-BE49-F238E27FC236}">
                  <a16:creationId xmlns:a16="http://schemas.microsoft.com/office/drawing/2014/main" id="{EC3B9A2B-C865-0C49-BC49-2E397886FAD8}"/>
                </a:ext>
              </a:extLst>
            </p:cNvPr>
            <p:cNvSpPr/>
            <p:nvPr/>
          </p:nvSpPr>
          <p:spPr>
            <a:xfrm>
              <a:off x="3649441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05;p53">
              <a:extLst>
                <a:ext uri="{FF2B5EF4-FFF2-40B4-BE49-F238E27FC236}">
                  <a16:creationId xmlns:a16="http://schemas.microsoft.com/office/drawing/2014/main" id="{92D60058-FC1F-764D-8AE2-06DC73E83D2F}"/>
                </a:ext>
              </a:extLst>
            </p:cNvPr>
            <p:cNvSpPr/>
            <p:nvPr/>
          </p:nvSpPr>
          <p:spPr>
            <a:xfrm>
              <a:off x="364944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06;p53">
              <a:extLst>
                <a:ext uri="{FF2B5EF4-FFF2-40B4-BE49-F238E27FC236}">
                  <a16:creationId xmlns:a16="http://schemas.microsoft.com/office/drawing/2014/main" id="{51E456A3-065A-844B-8E13-FD6524619ADF}"/>
                </a:ext>
              </a:extLst>
            </p:cNvPr>
            <p:cNvSpPr/>
            <p:nvPr/>
          </p:nvSpPr>
          <p:spPr>
            <a:xfrm>
              <a:off x="364944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07;p53">
              <a:extLst>
                <a:ext uri="{FF2B5EF4-FFF2-40B4-BE49-F238E27FC236}">
                  <a16:creationId xmlns:a16="http://schemas.microsoft.com/office/drawing/2014/main" id="{81FBFEBA-3A9E-7D48-B38D-057E5C4946C6}"/>
                </a:ext>
              </a:extLst>
            </p:cNvPr>
            <p:cNvSpPr/>
            <p:nvPr/>
          </p:nvSpPr>
          <p:spPr>
            <a:xfrm>
              <a:off x="364944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08;p53">
              <a:extLst>
                <a:ext uri="{FF2B5EF4-FFF2-40B4-BE49-F238E27FC236}">
                  <a16:creationId xmlns:a16="http://schemas.microsoft.com/office/drawing/2014/main" id="{704D73A3-ED21-874E-8B11-33A76B0503D0}"/>
                </a:ext>
              </a:extLst>
            </p:cNvPr>
            <p:cNvSpPr/>
            <p:nvPr/>
          </p:nvSpPr>
          <p:spPr>
            <a:xfrm>
              <a:off x="364944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09;p53">
              <a:extLst>
                <a:ext uri="{FF2B5EF4-FFF2-40B4-BE49-F238E27FC236}">
                  <a16:creationId xmlns:a16="http://schemas.microsoft.com/office/drawing/2014/main" id="{F79DCB30-F4F9-9642-96A4-8661287CC4C6}"/>
                </a:ext>
              </a:extLst>
            </p:cNvPr>
            <p:cNvSpPr/>
            <p:nvPr/>
          </p:nvSpPr>
          <p:spPr>
            <a:xfrm>
              <a:off x="359477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10;p53">
              <a:extLst>
                <a:ext uri="{FF2B5EF4-FFF2-40B4-BE49-F238E27FC236}">
                  <a16:creationId xmlns:a16="http://schemas.microsoft.com/office/drawing/2014/main" id="{6531595C-765F-404A-A008-832BC464D263}"/>
                </a:ext>
              </a:extLst>
            </p:cNvPr>
            <p:cNvSpPr/>
            <p:nvPr/>
          </p:nvSpPr>
          <p:spPr>
            <a:xfrm>
              <a:off x="3540091" y="2982087"/>
              <a:ext cx="44640" cy="38184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11;p53">
              <a:extLst>
                <a:ext uri="{FF2B5EF4-FFF2-40B4-BE49-F238E27FC236}">
                  <a16:creationId xmlns:a16="http://schemas.microsoft.com/office/drawing/2014/main" id="{4332F7DB-18D8-BC4A-890D-F8B4ABB28B36}"/>
                </a:ext>
              </a:extLst>
            </p:cNvPr>
            <p:cNvSpPr/>
            <p:nvPr/>
          </p:nvSpPr>
          <p:spPr>
            <a:xfrm>
              <a:off x="348542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12;p53">
              <a:extLst>
                <a:ext uri="{FF2B5EF4-FFF2-40B4-BE49-F238E27FC236}">
                  <a16:creationId xmlns:a16="http://schemas.microsoft.com/office/drawing/2014/main" id="{16F12E86-258D-734B-8459-62616F54766D}"/>
                </a:ext>
              </a:extLst>
            </p:cNvPr>
            <p:cNvSpPr/>
            <p:nvPr/>
          </p:nvSpPr>
          <p:spPr>
            <a:xfrm>
              <a:off x="4086571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13;p53">
              <a:extLst>
                <a:ext uri="{FF2B5EF4-FFF2-40B4-BE49-F238E27FC236}">
                  <a16:creationId xmlns:a16="http://schemas.microsoft.com/office/drawing/2014/main" id="{59FCCBC5-999C-6F4C-92A1-E1F1EDAEA18D}"/>
                </a:ext>
              </a:extLst>
            </p:cNvPr>
            <p:cNvSpPr/>
            <p:nvPr/>
          </p:nvSpPr>
          <p:spPr>
            <a:xfrm>
              <a:off x="4086571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14;p53">
              <a:extLst>
                <a:ext uri="{FF2B5EF4-FFF2-40B4-BE49-F238E27FC236}">
                  <a16:creationId xmlns:a16="http://schemas.microsoft.com/office/drawing/2014/main" id="{7B457A0B-A361-594F-94B0-1BDEBDC97AA3}"/>
                </a:ext>
              </a:extLst>
            </p:cNvPr>
            <p:cNvSpPr/>
            <p:nvPr/>
          </p:nvSpPr>
          <p:spPr>
            <a:xfrm>
              <a:off x="4086571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15;p53">
              <a:extLst>
                <a:ext uri="{FF2B5EF4-FFF2-40B4-BE49-F238E27FC236}">
                  <a16:creationId xmlns:a16="http://schemas.microsoft.com/office/drawing/2014/main" id="{9CC78EEE-BDCB-194C-92B0-F249C8B09BF2}"/>
                </a:ext>
              </a:extLst>
            </p:cNvPr>
            <p:cNvSpPr/>
            <p:nvPr/>
          </p:nvSpPr>
          <p:spPr>
            <a:xfrm>
              <a:off x="4031887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16;p53">
              <a:extLst>
                <a:ext uri="{FF2B5EF4-FFF2-40B4-BE49-F238E27FC236}">
                  <a16:creationId xmlns:a16="http://schemas.microsoft.com/office/drawing/2014/main" id="{5AE51A32-8358-E146-8730-874DFA274AE5}"/>
                </a:ext>
              </a:extLst>
            </p:cNvPr>
            <p:cNvSpPr/>
            <p:nvPr/>
          </p:nvSpPr>
          <p:spPr>
            <a:xfrm>
              <a:off x="4031887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17;p53">
              <a:extLst>
                <a:ext uri="{FF2B5EF4-FFF2-40B4-BE49-F238E27FC236}">
                  <a16:creationId xmlns:a16="http://schemas.microsoft.com/office/drawing/2014/main" id="{EFAC600D-29F3-6240-B394-F62953BB79F0}"/>
                </a:ext>
              </a:extLst>
            </p:cNvPr>
            <p:cNvSpPr/>
            <p:nvPr/>
          </p:nvSpPr>
          <p:spPr>
            <a:xfrm>
              <a:off x="4031887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18;p53">
              <a:extLst>
                <a:ext uri="{FF2B5EF4-FFF2-40B4-BE49-F238E27FC236}">
                  <a16:creationId xmlns:a16="http://schemas.microsoft.com/office/drawing/2014/main" id="{E23A5AAF-705B-AA4B-AFA1-28834ABD0C94}"/>
                </a:ext>
              </a:extLst>
            </p:cNvPr>
            <p:cNvSpPr/>
            <p:nvPr/>
          </p:nvSpPr>
          <p:spPr>
            <a:xfrm>
              <a:off x="4031887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19;p53">
              <a:extLst>
                <a:ext uri="{FF2B5EF4-FFF2-40B4-BE49-F238E27FC236}">
                  <a16:creationId xmlns:a16="http://schemas.microsoft.com/office/drawing/2014/main" id="{46168FFA-B27C-4642-9DA8-C11733DF947C}"/>
                </a:ext>
              </a:extLst>
            </p:cNvPr>
            <p:cNvSpPr/>
            <p:nvPr/>
          </p:nvSpPr>
          <p:spPr>
            <a:xfrm>
              <a:off x="4031887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20;p53">
              <a:extLst>
                <a:ext uri="{FF2B5EF4-FFF2-40B4-BE49-F238E27FC236}">
                  <a16:creationId xmlns:a16="http://schemas.microsoft.com/office/drawing/2014/main" id="{1528E65A-AFD1-6C4F-BC7B-3309C9F6138B}"/>
                </a:ext>
              </a:extLst>
            </p:cNvPr>
            <p:cNvSpPr/>
            <p:nvPr/>
          </p:nvSpPr>
          <p:spPr>
            <a:xfrm>
              <a:off x="3977203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21;p53">
              <a:extLst>
                <a:ext uri="{FF2B5EF4-FFF2-40B4-BE49-F238E27FC236}">
                  <a16:creationId xmlns:a16="http://schemas.microsoft.com/office/drawing/2014/main" id="{78AA31FF-5472-544D-BB3D-8898B1511497}"/>
                </a:ext>
              </a:extLst>
            </p:cNvPr>
            <p:cNvSpPr/>
            <p:nvPr/>
          </p:nvSpPr>
          <p:spPr>
            <a:xfrm>
              <a:off x="3977203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22;p53">
              <a:extLst>
                <a:ext uri="{FF2B5EF4-FFF2-40B4-BE49-F238E27FC236}">
                  <a16:creationId xmlns:a16="http://schemas.microsoft.com/office/drawing/2014/main" id="{28AE068C-5B5B-0949-94A1-1D67D06E7BB5}"/>
                </a:ext>
              </a:extLst>
            </p:cNvPr>
            <p:cNvSpPr/>
            <p:nvPr/>
          </p:nvSpPr>
          <p:spPr>
            <a:xfrm>
              <a:off x="3977203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23;p53">
              <a:extLst>
                <a:ext uri="{FF2B5EF4-FFF2-40B4-BE49-F238E27FC236}">
                  <a16:creationId xmlns:a16="http://schemas.microsoft.com/office/drawing/2014/main" id="{E82B7790-7343-FC4D-B244-35D24DF4E3E4}"/>
                </a:ext>
              </a:extLst>
            </p:cNvPr>
            <p:cNvSpPr/>
            <p:nvPr/>
          </p:nvSpPr>
          <p:spPr>
            <a:xfrm>
              <a:off x="3977203" y="3091294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24;p53">
              <a:extLst>
                <a:ext uri="{FF2B5EF4-FFF2-40B4-BE49-F238E27FC236}">
                  <a16:creationId xmlns:a16="http://schemas.microsoft.com/office/drawing/2014/main" id="{A523E51F-3A82-1847-8BF0-F3B46D111F5E}"/>
                </a:ext>
              </a:extLst>
            </p:cNvPr>
            <p:cNvSpPr/>
            <p:nvPr/>
          </p:nvSpPr>
          <p:spPr>
            <a:xfrm>
              <a:off x="3977203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25;p53">
              <a:extLst>
                <a:ext uri="{FF2B5EF4-FFF2-40B4-BE49-F238E27FC236}">
                  <a16:creationId xmlns:a16="http://schemas.microsoft.com/office/drawing/2014/main" id="{7E73DEB3-1F9E-AF41-B568-412E7C2BC60C}"/>
                </a:ext>
              </a:extLst>
            </p:cNvPr>
            <p:cNvSpPr/>
            <p:nvPr/>
          </p:nvSpPr>
          <p:spPr>
            <a:xfrm>
              <a:off x="3922681" y="363775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26;p53">
              <a:extLst>
                <a:ext uri="{FF2B5EF4-FFF2-40B4-BE49-F238E27FC236}">
                  <a16:creationId xmlns:a16="http://schemas.microsoft.com/office/drawing/2014/main" id="{7789FBDB-EE0C-BF4A-BBDA-98942D4430B1}"/>
                </a:ext>
              </a:extLst>
            </p:cNvPr>
            <p:cNvSpPr/>
            <p:nvPr/>
          </p:nvSpPr>
          <p:spPr>
            <a:xfrm>
              <a:off x="392268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27;p53">
              <a:extLst>
                <a:ext uri="{FF2B5EF4-FFF2-40B4-BE49-F238E27FC236}">
                  <a16:creationId xmlns:a16="http://schemas.microsoft.com/office/drawing/2014/main" id="{AF8A6887-ADE5-9B4E-AB75-CFFE025633A9}"/>
                </a:ext>
              </a:extLst>
            </p:cNvPr>
            <p:cNvSpPr/>
            <p:nvPr/>
          </p:nvSpPr>
          <p:spPr>
            <a:xfrm>
              <a:off x="3922681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28;p53">
              <a:extLst>
                <a:ext uri="{FF2B5EF4-FFF2-40B4-BE49-F238E27FC236}">
                  <a16:creationId xmlns:a16="http://schemas.microsoft.com/office/drawing/2014/main" id="{68BA6D45-A891-9949-879F-51E3DB7931C5}"/>
                </a:ext>
              </a:extLst>
            </p:cNvPr>
            <p:cNvSpPr/>
            <p:nvPr/>
          </p:nvSpPr>
          <p:spPr>
            <a:xfrm>
              <a:off x="3922681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29;p53">
              <a:extLst>
                <a:ext uri="{FF2B5EF4-FFF2-40B4-BE49-F238E27FC236}">
                  <a16:creationId xmlns:a16="http://schemas.microsoft.com/office/drawing/2014/main" id="{0E06B832-5AA8-B44B-A724-6C6556FA7DB6}"/>
                </a:ext>
              </a:extLst>
            </p:cNvPr>
            <p:cNvSpPr/>
            <p:nvPr/>
          </p:nvSpPr>
          <p:spPr>
            <a:xfrm>
              <a:off x="39226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30;p53">
              <a:extLst>
                <a:ext uri="{FF2B5EF4-FFF2-40B4-BE49-F238E27FC236}">
                  <a16:creationId xmlns:a16="http://schemas.microsoft.com/office/drawing/2014/main" id="{12099505-B775-4549-8FA1-5E754ABAB37A}"/>
                </a:ext>
              </a:extLst>
            </p:cNvPr>
            <p:cNvSpPr/>
            <p:nvPr/>
          </p:nvSpPr>
          <p:spPr>
            <a:xfrm>
              <a:off x="392268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31;p53">
              <a:extLst>
                <a:ext uri="{FF2B5EF4-FFF2-40B4-BE49-F238E27FC236}">
                  <a16:creationId xmlns:a16="http://schemas.microsoft.com/office/drawing/2014/main" id="{A5A5735A-0280-AE43-B07D-F2BCDE4AF9FA}"/>
                </a:ext>
              </a:extLst>
            </p:cNvPr>
            <p:cNvSpPr/>
            <p:nvPr/>
          </p:nvSpPr>
          <p:spPr>
            <a:xfrm>
              <a:off x="39226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32;p53">
              <a:extLst>
                <a:ext uri="{FF2B5EF4-FFF2-40B4-BE49-F238E27FC236}">
                  <a16:creationId xmlns:a16="http://schemas.microsoft.com/office/drawing/2014/main" id="{248A47DE-9E8F-2C45-8089-C287A4F27418}"/>
                </a:ext>
              </a:extLst>
            </p:cNvPr>
            <p:cNvSpPr/>
            <p:nvPr/>
          </p:nvSpPr>
          <p:spPr>
            <a:xfrm>
              <a:off x="3922681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33;p53">
              <a:extLst>
                <a:ext uri="{FF2B5EF4-FFF2-40B4-BE49-F238E27FC236}">
                  <a16:creationId xmlns:a16="http://schemas.microsoft.com/office/drawing/2014/main" id="{88E2A941-590D-774C-A23F-1AFA82FA42A6}"/>
                </a:ext>
              </a:extLst>
            </p:cNvPr>
            <p:cNvSpPr/>
            <p:nvPr/>
          </p:nvSpPr>
          <p:spPr>
            <a:xfrm>
              <a:off x="3868015" y="3692564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34;p53">
              <a:extLst>
                <a:ext uri="{FF2B5EF4-FFF2-40B4-BE49-F238E27FC236}">
                  <a16:creationId xmlns:a16="http://schemas.microsoft.com/office/drawing/2014/main" id="{2238EA97-CC89-4F4C-AF1D-EF0074304C31}"/>
                </a:ext>
              </a:extLst>
            </p:cNvPr>
            <p:cNvSpPr/>
            <p:nvPr/>
          </p:nvSpPr>
          <p:spPr>
            <a:xfrm>
              <a:off x="3868015" y="363775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35;p53">
              <a:extLst>
                <a:ext uri="{FF2B5EF4-FFF2-40B4-BE49-F238E27FC236}">
                  <a16:creationId xmlns:a16="http://schemas.microsoft.com/office/drawing/2014/main" id="{248394E1-5FDD-1F4B-B7A5-6EA9C6BA8622}"/>
                </a:ext>
              </a:extLst>
            </p:cNvPr>
            <p:cNvSpPr/>
            <p:nvPr/>
          </p:nvSpPr>
          <p:spPr>
            <a:xfrm>
              <a:off x="3868015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36;p53">
              <a:extLst>
                <a:ext uri="{FF2B5EF4-FFF2-40B4-BE49-F238E27FC236}">
                  <a16:creationId xmlns:a16="http://schemas.microsoft.com/office/drawing/2014/main" id="{342E7713-21A3-C04C-A6BE-AD55E1AFD84E}"/>
                </a:ext>
              </a:extLst>
            </p:cNvPr>
            <p:cNvSpPr/>
            <p:nvPr/>
          </p:nvSpPr>
          <p:spPr>
            <a:xfrm>
              <a:off x="3868015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37;p53">
              <a:extLst>
                <a:ext uri="{FF2B5EF4-FFF2-40B4-BE49-F238E27FC236}">
                  <a16:creationId xmlns:a16="http://schemas.microsoft.com/office/drawing/2014/main" id="{5A1F1E52-09DC-1D47-894A-9AE2E446A2D4}"/>
                </a:ext>
              </a:extLst>
            </p:cNvPr>
            <p:cNvSpPr/>
            <p:nvPr/>
          </p:nvSpPr>
          <p:spPr>
            <a:xfrm>
              <a:off x="381333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38;p53">
              <a:extLst>
                <a:ext uri="{FF2B5EF4-FFF2-40B4-BE49-F238E27FC236}">
                  <a16:creationId xmlns:a16="http://schemas.microsoft.com/office/drawing/2014/main" id="{860768A5-EA66-004A-B4D4-3D086D6F7E34}"/>
                </a:ext>
              </a:extLst>
            </p:cNvPr>
            <p:cNvSpPr/>
            <p:nvPr/>
          </p:nvSpPr>
          <p:spPr>
            <a:xfrm>
              <a:off x="381333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39;p53">
              <a:extLst>
                <a:ext uri="{FF2B5EF4-FFF2-40B4-BE49-F238E27FC236}">
                  <a16:creationId xmlns:a16="http://schemas.microsoft.com/office/drawing/2014/main" id="{9CDE5E1C-7A5B-0F47-83E1-102FE88308AC}"/>
                </a:ext>
              </a:extLst>
            </p:cNvPr>
            <p:cNvSpPr/>
            <p:nvPr/>
          </p:nvSpPr>
          <p:spPr>
            <a:xfrm>
              <a:off x="3813331" y="37471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40;p53">
              <a:extLst>
                <a:ext uri="{FF2B5EF4-FFF2-40B4-BE49-F238E27FC236}">
                  <a16:creationId xmlns:a16="http://schemas.microsoft.com/office/drawing/2014/main" id="{11DE98CC-D176-E645-8601-EF9C1D3D909E}"/>
                </a:ext>
              </a:extLst>
            </p:cNvPr>
            <p:cNvSpPr/>
            <p:nvPr/>
          </p:nvSpPr>
          <p:spPr>
            <a:xfrm>
              <a:off x="3813331" y="3692564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41;p53">
              <a:extLst>
                <a:ext uri="{FF2B5EF4-FFF2-40B4-BE49-F238E27FC236}">
                  <a16:creationId xmlns:a16="http://schemas.microsoft.com/office/drawing/2014/main" id="{453C6722-61F3-7F44-BA50-BBA096C830D3}"/>
                </a:ext>
              </a:extLst>
            </p:cNvPr>
            <p:cNvSpPr/>
            <p:nvPr/>
          </p:nvSpPr>
          <p:spPr>
            <a:xfrm>
              <a:off x="3813331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42;p53">
              <a:extLst>
                <a:ext uri="{FF2B5EF4-FFF2-40B4-BE49-F238E27FC236}">
                  <a16:creationId xmlns:a16="http://schemas.microsoft.com/office/drawing/2014/main" id="{FA26F876-5D74-F444-9AA2-2F9AE3B4E668}"/>
                </a:ext>
              </a:extLst>
            </p:cNvPr>
            <p:cNvSpPr/>
            <p:nvPr/>
          </p:nvSpPr>
          <p:spPr>
            <a:xfrm>
              <a:off x="3758647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43;p53">
              <a:extLst>
                <a:ext uri="{FF2B5EF4-FFF2-40B4-BE49-F238E27FC236}">
                  <a16:creationId xmlns:a16="http://schemas.microsoft.com/office/drawing/2014/main" id="{D54636EA-F84E-CA4A-BA2C-DFCA71C920CF}"/>
                </a:ext>
              </a:extLst>
            </p:cNvPr>
            <p:cNvSpPr/>
            <p:nvPr/>
          </p:nvSpPr>
          <p:spPr>
            <a:xfrm>
              <a:off x="375864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44;p53">
              <a:extLst>
                <a:ext uri="{FF2B5EF4-FFF2-40B4-BE49-F238E27FC236}">
                  <a16:creationId xmlns:a16="http://schemas.microsoft.com/office/drawing/2014/main" id="{74F8AEBB-FD3C-A64B-976A-0A0D11BBD8BE}"/>
                </a:ext>
              </a:extLst>
            </p:cNvPr>
            <p:cNvSpPr/>
            <p:nvPr/>
          </p:nvSpPr>
          <p:spPr>
            <a:xfrm>
              <a:off x="375864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45;p53">
              <a:extLst>
                <a:ext uri="{FF2B5EF4-FFF2-40B4-BE49-F238E27FC236}">
                  <a16:creationId xmlns:a16="http://schemas.microsoft.com/office/drawing/2014/main" id="{17FAA810-501D-2C44-A26B-C3F7CCF88D8F}"/>
                </a:ext>
              </a:extLst>
            </p:cNvPr>
            <p:cNvSpPr/>
            <p:nvPr/>
          </p:nvSpPr>
          <p:spPr>
            <a:xfrm>
              <a:off x="37041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46;p53">
              <a:extLst>
                <a:ext uri="{FF2B5EF4-FFF2-40B4-BE49-F238E27FC236}">
                  <a16:creationId xmlns:a16="http://schemas.microsoft.com/office/drawing/2014/main" id="{6FCED18D-AF6F-A04D-8D1F-4341AD35D2DC}"/>
                </a:ext>
              </a:extLst>
            </p:cNvPr>
            <p:cNvSpPr/>
            <p:nvPr/>
          </p:nvSpPr>
          <p:spPr>
            <a:xfrm>
              <a:off x="3704125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647;p53">
              <a:extLst>
                <a:ext uri="{FF2B5EF4-FFF2-40B4-BE49-F238E27FC236}">
                  <a16:creationId xmlns:a16="http://schemas.microsoft.com/office/drawing/2014/main" id="{E04960B7-9D3D-8F48-B482-E48655095848}"/>
                </a:ext>
              </a:extLst>
            </p:cNvPr>
            <p:cNvSpPr/>
            <p:nvPr/>
          </p:nvSpPr>
          <p:spPr>
            <a:xfrm>
              <a:off x="370412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648;p53">
              <a:extLst>
                <a:ext uri="{FF2B5EF4-FFF2-40B4-BE49-F238E27FC236}">
                  <a16:creationId xmlns:a16="http://schemas.microsoft.com/office/drawing/2014/main" id="{50648C10-B729-264B-BB05-D66A234C5555}"/>
                </a:ext>
              </a:extLst>
            </p:cNvPr>
            <p:cNvSpPr/>
            <p:nvPr/>
          </p:nvSpPr>
          <p:spPr>
            <a:xfrm>
              <a:off x="3649441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649;p53">
              <a:extLst>
                <a:ext uri="{FF2B5EF4-FFF2-40B4-BE49-F238E27FC236}">
                  <a16:creationId xmlns:a16="http://schemas.microsoft.com/office/drawing/2014/main" id="{7F4CA17F-7066-3D48-98B2-9C7D65325F49}"/>
                </a:ext>
              </a:extLst>
            </p:cNvPr>
            <p:cNvSpPr/>
            <p:nvPr/>
          </p:nvSpPr>
          <p:spPr>
            <a:xfrm>
              <a:off x="3649441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650;p53">
              <a:extLst>
                <a:ext uri="{FF2B5EF4-FFF2-40B4-BE49-F238E27FC236}">
                  <a16:creationId xmlns:a16="http://schemas.microsoft.com/office/drawing/2014/main" id="{83AA518D-37D3-DF41-B4B0-72052BE4A4F6}"/>
                </a:ext>
              </a:extLst>
            </p:cNvPr>
            <p:cNvSpPr/>
            <p:nvPr/>
          </p:nvSpPr>
          <p:spPr>
            <a:xfrm>
              <a:off x="364944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651;p53">
              <a:extLst>
                <a:ext uri="{FF2B5EF4-FFF2-40B4-BE49-F238E27FC236}">
                  <a16:creationId xmlns:a16="http://schemas.microsoft.com/office/drawing/2014/main" id="{06FD88A0-A687-8F41-82DC-E08A9071F56A}"/>
                </a:ext>
              </a:extLst>
            </p:cNvPr>
            <p:cNvSpPr/>
            <p:nvPr/>
          </p:nvSpPr>
          <p:spPr>
            <a:xfrm>
              <a:off x="364944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652;p53">
              <a:extLst>
                <a:ext uri="{FF2B5EF4-FFF2-40B4-BE49-F238E27FC236}">
                  <a16:creationId xmlns:a16="http://schemas.microsoft.com/office/drawing/2014/main" id="{67F587C8-ECB9-3D4E-9FE4-A5AF09369D44}"/>
                </a:ext>
              </a:extLst>
            </p:cNvPr>
            <p:cNvSpPr/>
            <p:nvPr/>
          </p:nvSpPr>
          <p:spPr>
            <a:xfrm>
              <a:off x="359477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653;p53">
              <a:extLst>
                <a:ext uri="{FF2B5EF4-FFF2-40B4-BE49-F238E27FC236}">
                  <a16:creationId xmlns:a16="http://schemas.microsoft.com/office/drawing/2014/main" id="{89F034E6-9C51-E847-99F5-0C8AE8EE887D}"/>
                </a:ext>
              </a:extLst>
            </p:cNvPr>
            <p:cNvSpPr/>
            <p:nvPr/>
          </p:nvSpPr>
          <p:spPr>
            <a:xfrm>
              <a:off x="3594775" y="37471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654;p53">
              <a:extLst>
                <a:ext uri="{FF2B5EF4-FFF2-40B4-BE49-F238E27FC236}">
                  <a16:creationId xmlns:a16="http://schemas.microsoft.com/office/drawing/2014/main" id="{FD39AA11-E735-A149-A6E7-90F6CC8F5A16}"/>
                </a:ext>
              </a:extLst>
            </p:cNvPr>
            <p:cNvSpPr/>
            <p:nvPr/>
          </p:nvSpPr>
          <p:spPr>
            <a:xfrm>
              <a:off x="3594775" y="3692564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655;p53">
              <a:extLst>
                <a:ext uri="{FF2B5EF4-FFF2-40B4-BE49-F238E27FC236}">
                  <a16:creationId xmlns:a16="http://schemas.microsoft.com/office/drawing/2014/main" id="{69658442-70B7-3C43-A847-BC5165B24EC6}"/>
                </a:ext>
              </a:extLst>
            </p:cNvPr>
            <p:cNvSpPr/>
            <p:nvPr/>
          </p:nvSpPr>
          <p:spPr>
            <a:xfrm>
              <a:off x="359477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656;p53">
              <a:extLst>
                <a:ext uri="{FF2B5EF4-FFF2-40B4-BE49-F238E27FC236}">
                  <a16:creationId xmlns:a16="http://schemas.microsoft.com/office/drawing/2014/main" id="{3D62C47C-F5C6-3246-A150-568D27335D0C}"/>
                </a:ext>
              </a:extLst>
            </p:cNvPr>
            <p:cNvSpPr/>
            <p:nvPr/>
          </p:nvSpPr>
          <p:spPr>
            <a:xfrm>
              <a:off x="359477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657;p53">
              <a:extLst>
                <a:ext uri="{FF2B5EF4-FFF2-40B4-BE49-F238E27FC236}">
                  <a16:creationId xmlns:a16="http://schemas.microsoft.com/office/drawing/2014/main" id="{862BA397-DF76-524A-8AC8-3ED6A05FBC8C}"/>
                </a:ext>
              </a:extLst>
            </p:cNvPr>
            <p:cNvSpPr/>
            <p:nvPr/>
          </p:nvSpPr>
          <p:spPr>
            <a:xfrm>
              <a:off x="3594775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658;p53">
              <a:extLst>
                <a:ext uri="{FF2B5EF4-FFF2-40B4-BE49-F238E27FC236}">
                  <a16:creationId xmlns:a16="http://schemas.microsoft.com/office/drawing/2014/main" id="{79B36231-D0CE-4D45-A638-6779CC92C836}"/>
                </a:ext>
              </a:extLst>
            </p:cNvPr>
            <p:cNvSpPr/>
            <p:nvPr/>
          </p:nvSpPr>
          <p:spPr>
            <a:xfrm>
              <a:off x="359477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659;p53">
              <a:extLst>
                <a:ext uri="{FF2B5EF4-FFF2-40B4-BE49-F238E27FC236}">
                  <a16:creationId xmlns:a16="http://schemas.microsoft.com/office/drawing/2014/main" id="{19D94EFC-9933-5147-8CB9-3FBB3DFACEA6}"/>
                </a:ext>
              </a:extLst>
            </p:cNvPr>
            <p:cNvSpPr/>
            <p:nvPr/>
          </p:nvSpPr>
          <p:spPr>
            <a:xfrm>
              <a:off x="3594775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660;p53">
              <a:extLst>
                <a:ext uri="{FF2B5EF4-FFF2-40B4-BE49-F238E27FC236}">
                  <a16:creationId xmlns:a16="http://schemas.microsoft.com/office/drawing/2014/main" id="{E21DDA22-D0B6-3141-95D4-0BC9F00D47D0}"/>
                </a:ext>
              </a:extLst>
            </p:cNvPr>
            <p:cNvSpPr/>
            <p:nvPr/>
          </p:nvSpPr>
          <p:spPr>
            <a:xfrm>
              <a:off x="3540091" y="363775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661;p53">
              <a:extLst>
                <a:ext uri="{FF2B5EF4-FFF2-40B4-BE49-F238E27FC236}">
                  <a16:creationId xmlns:a16="http://schemas.microsoft.com/office/drawing/2014/main" id="{63DF71BD-92E1-A44F-83AE-319D15215CD0}"/>
                </a:ext>
              </a:extLst>
            </p:cNvPr>
            <p:cNvSpPr/>
            <p:nvPr/>
          </p:nvSpPr>
          <p:spPr>
            <a:xfrm>
              <a:off x="3540091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662;p53">
              <a:extLst>
                <a:ext uri="{FF2B5EF4-FFF2-40B4-BE49-F238E27FC236}">
                  <a16:creationId xmlns:a16="http://schemas.microsoft.com/office/drawing/2014/main" id="{B2BC91FB-3D3B-B743-B186-14D312685007}"/>
                </a:ext>
              </a:extLst>
            </p:cNvPr>
            <p:cNvSpPr/>
            <p:nvPr/>
          </p:nvSpPr>
          <p:spPr>
            <a:xfrm>
              <a:off x="354009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663;p53">
              <a:extLst>
                <a:ext uri="{FF2B5EF4-FFF2-40B4-BE49-F238E27FC236}">
                  <a16:creationId xmlns:a16="http://schemas.microsoft.com/office/drawing/2014/main" id="{FDDC93A5-88D6-1641-96A6-FA98C6F77242}"/>
                </a:ext>
              </a:extLst>
            </p:cNvPr>
            <p:cNvSpPr/>
            <p:nvPr/>
          </p:nvSpPr>
          <p:spPr>
            <a:xfrm>
              <a:off x="3540091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64;p53">
              <a:extLst>
                <a:ext uri="{FF2B5EF4-FFF2-40B4-BE49-F238E27FC236}">
                  <a16:creationId xmlns:a16="http://schemas.microsoft.com/office/drawing/2014/main" id="{ED1ED465-A4B6-7248-8F46-6468DC6C4D0A}"/>
                </a:ext>
              </a:extLst>
            </p:cNvPr>
            <p:cNvSpPr/>
            <p:nvPr/>
          </p:nvSpPr>
          <p:spPr>
            <a:xfrm>
              <a:off x="3540002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65;p53">
              <a:extLst>
                <a:ext uri="{FF2B5EF4-FFF2-40B4-BE49-F238E27FC236}">
                  <a16:creationId xmlns:a16="http://schemas.microsoft.com/office/drawing/2014/main" id="{376F92FF-6792-A746-9397-2645267CF08B}"/>
                </a:ext>
              </a:extLst>
            </p:cNvPr>
            <p:cNvSpPr/>
            <p:nvPr/>
          </p:nvSpPr>
          <p:spPr>
            <a:xfrm>
              <a:off x="354009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66;p53">
              <a:extLst>
                <a:ext uri="{FF2B5EF4-FFF2-40B4-BE49-F238E27FC236}">
                  <a16:creationId xmlns:a16="http://schemas.microsoft.com/office/drawing/2014/main" id="{054FE317-652B-D54A-8C4F-C69F22C10D5E}"/>
                </a:ext>
              </a:extLst>
            </p:cNvPr>
            <p:cNvSpPr/>
            <p:nvPr/>
          </p:nvSpPr>
          <p:spPr>
            <a:xfrm>
              <a:off x="348531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67;p53">
              <a:extLst>
                <a:ext uri="{FF2B5EF4-FFF2-40B4-BE49-F238E27FC236}">
                  <a16:creationId xmlns:a16="http://schemas.microsoft.com/office/drawing/2014/main" id="{23357A7D-C05A-8542-A137-AF2FBF69FEFA}"/>
                </a:ext>
              </a:extLst>
            </p:cNvPr>
            <p:cNvSpPr/>
            <p:nvPr/>
          </p:nvSpPr>
          <p:spPr>
            <a:xfrm>
              <a:off x="3485425" y="3255166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68;p53">
              <a:extLst>
                <a:ext uri="{FF2B5EF4-FFF2-40B4-BE49-F238E27FC236}">
                  <a16:creationId xmlns:a16="http://schemas.microsoft.com/office/drawing/2014/main" id="{D534DD8E-E9AA-434C-83F6-F0E03345A26C}"/>
                </a:ext>
              </a:extLst>
            </p:cNvPr>
            <p:cNvSpPr/>
            <p:nvPr/>
          </p:nvSpPr>
          <p:spPr>
            <a:xfrm>
              <a:off x="348542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9;p53">
              <a:extLst>
                <a:ext uri="{FF2B5EF4-FFF2-40B4-BE49-F238E27FC236}">
                  <a16:creationId xmlns:a16="http://schemas.microsoft.com/office/drawing/2014/main" id="{DE6EFE10-34DD-5240-A8B5-8898EB100062}"/>
                </a:ext>
              </a:extLst>
            </p:cNvPr>
            <p:cNvSpPr/>
            <p:nvPr/>
          </p:nvSpPr>
          <p:spPr>
            <a:xfrm>
              <a:off x="3430742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70;p53">
              <a:extLst>
                <a:ext uri="{FF2B5EF4-FFF2-40B4-BE49-F238E27FC236}">
                  <a16:creationId xmlns:a16="http://schemas.microsoft.com/office/drawing/2014/main" id="{B8FEE518-3965-1344-8C4A-BA1A0081B7A6}"/>
                </a:ext>
              </a:extLst>
            </p:cNvPr>
            <p:cNvSpPr/>
            <p:nvPr/>
          </p:nvSpPr>
          <p:spPr>
            <a:xfrm>
              <a:off x="34307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71;p53">
              <a:extLst>
                <a:ext uri="{FF2B5EF4-FFF2-40B4-BE49-F238E27FC236}">
                  <a16:creationId xmlns:a16="http://schemas.microsoft.com/office/drawing/2014/main" id="{B26DC2F3-9E67-3440-B092-B39855FDE884}"/>
                </a:ext>
              </a:extLst>
            </p:cNvPr>
            <p:cNvSpPr/>
            <p:nvPr/>
          </p:nvSpPr>
          <p:spPr>
            <a:xfrm>
              <a:off x="34307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72;p53">
              <a:extLst>
                <a:ext uri="{FF2B5EF4-FFF2-40B4-BE49-F238E27FC236}">
                  <a16:creationId xmlns:a16="http://schemas.microsoft.com/office/drawing/2014/main" id="{021DBF52-D21C-F647-96CA-39103FC991FC}"/>
                </a:ext>
              </a:extLst>
            </p:cNvPr>
            <p:cNvSpPr/>
            <p:nvPr/>
          </p:nvSpPr>
          <p:spPr>
            <a:xfrm>
              <a:off x="3376076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73;p53">
              <a:extLst>
                <a:ext uri="{FF2B5EF4-FFF2-40B4-BE49-F238E27FC236}">
                  <a16:creationId xmlns:a16="http://schemas.microsoft.com/office/drawing/2014/main" id="{191CD007-F5F8-AA4A-8DA6-CC88D460CD69}"/>
                </a:ext>
              </a:extLst>
            </p:cNvPr>
            <p:cNvSpPr/>
            <p:nvPr/>
          </p:nvSpPr>
          <p:spPr>
            <a:xfrm>
              <a:off x="3376076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74;p53">
              <a:extLst>
                <a:ext uri="{FF2B5EF4-FFF2-40B4-BE49-F238E27FC236}">
                  <a16:creationId xmlns:a16="http://schemas.microsoft.com/office/drawing/2014/main" id="{B9FC3C71-7786-6442-B3C4-D7929FEFDAAB}"/>
                </a:ext>
              </a:extLst>
            </p:cNvPr>
            <p:cNvSpPr/>
            <p:nvPr/>
          </p:nvSpPr>
          <p:spPr>
            <a:xfrm>
              <a:off x="3376076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5;p53">
              <a:extLst>
                <a:ext uri="{FF2B5EF4-FFF2-40B4-BE49-F238E27FC236}">
                  <a16:creationId xmlns:a16="http://schemas.microsoft.com/office/drawing/2014/main" id="{73454C7B-4FDE-5F4B-892F-0423CC67B3AD}"/>
                </a:ext>
              </a:extLst>
            </p:cNvPr>
            <p:cNvSpPr/>
            <p:nvPr/>
          </p:nvSpPr>
          <p:spPr>
            <a:xfrm>
              <a:off x="3321392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6;p53">
              <a:extLst>
                <a:ext uri="{FF2B5EF4-FFF2-40B4-BE49-F238E27FC236}">
                  <a16:creationId xmlns:a16="http://schemas.microsoft.com/office/drawing/2014/main" id="{48A4B968-D5F1-034B-A386-318D9A214B65}"/>
                </a:ext>
              </a:extLst>
            </p:cNvPr>
            <p:cNvSpPr/>
            <p:nvPr/>
          </p:nvSpPr>
          <p:spPr>
            <a:xfrm>
              <a:off x="3321392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7;p53">
              <a:extLst>
                <a:ext uri="{FF2B5EF4-FFF2-40B4-BE49-F238E27FC236}">
                  <a16:creationId xmlns:a16="http://schemas.microsoft.com/office/drawing/2014/main" id="{154717AF-4FD8-E346-94FD-BA6B2D404270}"/>
                </a:ext>
              </a:extLst>
            </p:cNvPr>
            <p:cNvSpPr/>
            <p:nvPr/>
          </p:nvSpPr>
          <p:spPr>
            <a:xfrm>
              <a:off x="332139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78;p53">
              <a:extLst>
                <a:ext uri="{FF2B5EF4-FFF2-40B4-BE49-F238E27FC236}">
                  <a16:creationId xmlns:a16="http://schemas.microsoft.com/office/drawing/2014/main" id="{A5DACA48-36E2-5046-BA7D-38D9A492D8F9}"/>
                </a:ext>
              </a:extLst>
            </p:cNvPr>
            <p:cNvSpPr/>
            <p:nvPr/>
          </p:nvSpPr>
          <p:spPr>
            <a:xfrm>
              <a:off x="332139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79;p53">
              <a:extLst>
                <a:ext uri="{FF2B5EF4-FFF2-40B4-BE49-F238E27FC236}">
                  <a16:creationId xmlns:a16="http://schemas.microsoft.com/office/drawing/2014/main" id="{7A9505C0-7931-E844-BE3D-29D3CE64F049}"/>
                </a:ext>
              </a:extLst>
            </p:cNvPr>
            <p:cNvSpPr/>
            <p:nvPr/>
          </p:nvSpPr>
          <p:spPr>
            <a:xfrm>
              <a:off x="3266870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80;p53">
              <a:extLst>
                <a:ext uri="{FF2B5EF4-FFF2-40B4-BE49-F238E27FC236}">
                  <a16:creationId xmlns:a16="http://schemas.microsoft.com/office/drawing/2014/main" id="{008C547E-3CB0-C043-8963-6AAE366946C6}"/>
                </a:ext>
              </a:extLst>
            </p:cNvPr>
            <p:cNvSpPr/>
            <p:nvPr/>
          </p:nvSpPr>
          <p:spPr>
            <a:xfrm>
              <a:off x="3266870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81;p53">
              <a:extLst>
                <a:ext uri="{FF2B5EF4-FFF2-40B4-BE49-F238E27FC236}">
                  <a16:creationId xmlns:a16="http://schemas.microsoft.com/office/drawing/2014/main" id="{EB25C00D-3F10-6542-B2E9-128AB8C15E1A}"/>
                </a:ext>
              </a:extLst>
            </p:cNvPr>
            <p:cNvSpPr/>
            <p:nvPr/>
          </p:nvSpPr>
          <p:spPr>
            <a:xfrm>
              <a:off x="3266870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82;p53">
              <a:extLst>
                <a:ext uri="{FF2B5EF4-FFF2-40B4-BE49-F238E27FC236}">
                  <a16:creationId xmlns:a16="http://schemas.microsoft.com/office/drawing/2014/main" id="{CBE53F7F-9091-2546-B212-8A71F58BBDDB}"/>
                </a:ext>
              </a:extLst>
            </p:cNvPr>
            <p:cNvSpPr/>
            <p:nvPr/>
          </p:nvSpPr>
          <p:spPr>
            <a:xfrm>
              <a:off x="3266870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83;p53">
              <a:extLst>
                <a:ext uri="{FF2B5EF4-FFF2-40B4-BE49-F238E27FC236}">
                  <a16:creationId xmlns:a16="http://schemas.microsoft.com/office/drawing/2014/main" id="{70BCDAF7-C2F2-2141-A6AF-9E251CFE437C}"/>
                </a:ext>
              </a:extLst>
            </p:cNvPr>
            <p:cNvSpPr/>
            <p:nvPr/>
          </p:nvSpPr>
          <p:spPr>
            <a:xfrm>
              <a:off x="3212186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84;p53">
              <a:extLst>
                <a:ext uri="{FF2B5EF4-FFF2-40B4-BE49-F238E27FC236}">
                  <a16:creationId xmlns:a16="http://schemas.microsoft.com/office/drawing/2014/main" id="{CE3DD38C-5A16-DA4D-8E92-C71DAD80D50F}"/>
                </a:ext>
              </a:extLst>
            </p:cNvPr>
            <p:cNvSpPr/>
            <p:nvPr/>
          </p:nvSpPr>
          <p:spPr>
            <a:xfrm>
              <a:off x="3212186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85;p53">
              <a:extLst>
                <a:ext uri="{FF2B5EF4-FFF2-40B4-BE49-F238E27FC236}">
                  <a16:creationId xmlns:a16="http://schemas.microsoft.com/office/drawing/2014/main" id="{8A229CE6-A0A8-7B49-9C15-FFEAC512F303}"/>
                </a:ext>
              </a:extLst>
            </p:cNvPr>
            <p:cNvSpPr/>
            <p:nvPr/>
          </p:nvSpPr>
          <p:spPr>
            <a:xfrm>
              <a:off x="3212186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86;p53">
              <a:extLst>
                <a:ext uri="{FF2B5EF4-FFF2-40B4-BE49-F238E27FC236}">
                  <a16:creationId xmlns:a16="http://schemas.microsoft.com/office/drawing/2014/main" id="{4AD84157-3394-4C46-85E6-212661C8DDF3}"/>
                </a:ext>
              </a:extLst>
            </p:cNvPr>
            <p:cNvSpPr/>
            <p:nvPr/>
          </p:nvSpPr>
          <p:spPr>
            <a:xfrm>
              <a:off x="3212186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687;p53">
              <a:extLst>
                <a:ext uri="{FF2B5EF4-FFF2-40B4-BE49-F238E27FC236}">
                  <a16:creationId xmlns:a16="http://schemas.microsoft.com/office/drawing/2014/main" id="{F0CB7470-9A22-A941-A5C8-4F33EEB3BC16}"/>
                </a:ext>
              </a:extLst>
            </p:cNvPr>
            <p:cNvSpPr/>
            <p:nvPr/>
          </p:nvSpPr>
          <p:spPr>
            <a:xfrm>
              <a:off x="3157520" y="314595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88;p53">
              <a:extLst>
                <a:ext uri="{FF2B5EF4-FFF2-40B4-BE49-F238E27FC236}">
                  <a16:creationId xmlns:a16="http://schemas.microsoft.com/office/drawing/2014/main" id="{BD308817-98D7-D247-A228-0074C001BB3B}"/>
                </a:ext>
              </a:extLst>
            </p:cNvPr>
            <p:cNvSpPr/>
            <p:nvPr/>
          </p:nvSpPr>
          <p:spPr>
            <a:xfrm>
              <a:off x="3157520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89;p53">
              <a:extLst>
                <a:ext uri="{FF2B5EF4-FFF2-40B4-BE49-F238E27FC236}">
                  <a16:creationId xmlns:a16="http://schemas.microsoft.com/office/drawing/2014/main" id="{7B2E9AA3-1F89-D147-9C90-3218DCBC8416}"/>
                </a:ext>
              </a:extLst>
            </p:cNvPr>
            <p:cNvSpPr/>
            <p:nvPr/>
          </p:nvSpPr>
          <p:spPr>
            <a:xfrm>
              <a:off x="3157520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90;p53">
              <a:extLst>
                <a:ext uri="{FF2B5EF4-FFF2-40B4-BE49-F238E27FC236}">
                  <a16:creationId xmlns:a16="http://schemas.microsoft.com/office/drawing/2014/main" id="{1D3C1EEE-F8A9-C04F-9F8F-A728E38ECFE1}"/>
                </a:ext>
              </a:extLst>
            </p:cNvPr>
            <p:cNvSpPr/>
            <p:nvPr/>
          </p:nvSpPr>
          <p:spPr>
            <a:xfrm>
              <a:off x="3157520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91;p53">
              <a:extLst>
                <a:ext uri="{FF2B5EF4-FFF2-40B4-BE49-F238E27FC236}">
                  <a16:creationId xmlns:a16="http://schemas.microsoft.com/office/drawing/2014/main" id="{ACC1DA41-2292-DE46-B438-B16DDCDEDBA8}"/>
                </a:ext>
              </a:extLst>
            </p:cNvPr>
            <p:cNvSpPr/>
            <p:nvPr/>
          </p:nvSpPr>
          <p:spPr>
            <a:xfrm>
              <a:off x="3157520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92;p53">
              <a:extLst>
                <a:ext uri="{FF2B5EF4-FFF2-40B4-BE49-F238E27FC236}">
                  <a16:creationId xmlns:a16="http://schemas.microsoft.com/office/drawing/2014/main" id="{CE6D1CB0-2988-F441-8091-6DEEB13F3490}"/>
                </a:ext>
              </a:extLst>
            </p:cNvPr>
            <p:cNvSpPr/>
            <p:nvPr/>
          </p:nvSpPr>
          <p:spPr>
            <a:xfrm>
              <a:off x="3868015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93;p53">
              <a:extLst>
                <a:ext uri="{FF2B5EF4-FFF2-40B4-BE49-F238E27FC236}">
                  <a16:creationId xmlns:a16="http://schemas.microsoft.com/office/drawing/2014/main" id="{58E8ED88-4BC8-764A-ACB9-014D4B3B68D3}"/>
                </a:ext>
              </a:extLst>
            </p:cNvPr>
            <p:cNvSpPr/>
            <p:nvPr/>
          </p:nvSpPr>
          <p:spPr>
            <a:xfrm>
              <a:off x="3102836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94;p53">
              <a:extLst>
                <a:ext uri="{FF2B5EF4-FFF2-40B4-BE49-F238E27FC236}">
                  <a16:creationId xmlns:a16="http://schemas.microsoft.com/office/drawing/2014/main" id="{C8019871-D89C-0D4C-8240-73F4BD0ACA23}"/>
                </a:ext>
              </a:extLst>
            </p:cNvPr>
            <p:cNvSpPr/>
            <p:nvPr/>
          </p:nvSpPr>
          <p:spPr>
            <a:xfrm>
              <a:off x="30483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95;p53">
              <a:extLst>
                <a:ext uri="{FF2B5EF4-FFF2-40B4-BE49-F238E27FC236}">
                  <a16:creationId xmlns:a16="http://schemas.microsoft.com/office/drawing/2014/main" id="{71AD330F-FDCC-EF46-B228-60986672477A}"/>
                </a:ext>
              </a:extLst>
            </p:cNvPr>
            <p:cNvSpPr/>
            <p:nvPr/>
          </p:nvSpPr>
          <p:spPr>
            <a:xfrm>
              <a:off x="397720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96;p53">
              <a:extLst>
                <a:ext uri="{FF2B5EF4-FFF2-40B4-BE49-F238E27FC236}">
                  <a16:creationId xmlns:a16="http://schemas.microsoft.com/office/drawing/2014/main" id="{95C4C212-C1A7-8745-BA27-12393E5CF988}"/>
                </a:ext>
              </a:extLst>
            </p:cNvPr>
            <p:cNvSpPr/>
            <p:nvPr/>
          </p:nvSpPr>
          <p:spPr>
            <a:xfrm>
              <a:off x="397720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97;p53">
              <a:extLst>
                <a:ext uri="{FF2B5EF4-FFF2-40B4-BE49-F238E27FC236}">
                  <a16:creationId xmlns:a16="http://schemas.microsoft.com/office/drawing/2014/main" id="{ED74B0E9-A9E1-2F4D-BB14-ECDFE08D8908}"/>
                </a:ext>
              </a:extLst>
            </p:cNvPr>
            <p:cNvSpPr/>
            <p:nvPr/>
          </p:nvSpPr>
          <p:spPr>
            <a:xfrm>
              <a:off x="397720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98;p53">
              <a:extLst>
                <a:ext uri="{FF2B5EF4-FFF2-40B4-BE49-F238E27FC236}">
                  <a16:creationId xmlns:a16="http://schemas.microsoft.com/office/drawing/2014/main" id="{471BB624-4B1F-9C43-AA50-16F86C77017D}"/>
                </a:ext>
              </a:extLst>
            </p:cNvPr>
            <p:cNvSpPr/>
            <p:nvPr/>
          </p:nvSpPr>
          <p:spPr>
            <a:xfrm>
              <a:off x="397720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99;p53">
              <a:extLst>
                <a:ext uri="{FF2B5EF4-FFF2-40B4-BE49-F238E27FC236}">
                  <a16:creationId xmlns:a16="http://schemas.microsoft.com/office/drawing/2014/main" id="{3A661D60-4AB7-E44D-BF54-31B6EB83B780}"/>
                </a:ext>
              </a:extLst>
            </p:cNvPr>
            <p:cNvSpPr/>
            <p:nvPr/>
          </p:nvSpPr>
          <p:spPr>
            <a:xfrm>
              <a:off x="397720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00;p53">
              <a:extLst>
                <a:ext uri="{FF2B5EF4-FFF2-40B4-BE49-F238E27FC236}">
                  <a16:creationId xmlns:a16="http://schemas.microsoft.com/office/drawing/2014/main" id="{D859DBCB-37BC-8645-9220-CCA93D73E7B8}"/>
                </a:ext>
              </a:extLst>
            </p:cNvPr>
            <p:cNvSpPr/>
            <p:nvPr/>
          </p:nvSpPr>
          <p:spPr>
            <a:xfrm>
              <a:off x="397720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01;p53">
              <a:extLst>
                <a:ext uri="{FF2B5EF4-FFF2-40B4-BE49-F238E27FC236}">
                  <a16:creationId xmlns:a16="http://schemas.microsoft.com/office/drawing/2014/main" id="{B46E60ED-5975-2541-BEA8-B7160E8C9B3A}"/>
                </a:ext>
              </a:extLst>
            </p:cNvPr>
            <p:cNvSpPr/>
            <p:nvPr/>
          </p:nvSpPr>
          <p:spPr>
            <a:xfrm>
              <a:off x="397720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02;p53">
              <a:extLst>
                <a:ext uri="{FF2B5EF4-FFF2-40B4-BE49-F238E27FC236}">
                  <a16:creationId xmlns:a16="http://schemas.microsoft.com/office/drawing/2014/main" id="{CB6A1784-DC51-884F-915A-84290044785B}"/>
                </a:ext>
              </a:extLst>
            </p:cNvPr>
            <p:cNvSpPr/>
            <p:nvPr/>
          </p:nvSpPr>
          <p:spPr>
            <a:xfrm>
              <a:off x="3704125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03;p53">
              <a:extLst>
                <a:ext uri="{FF2B5EF4-FFF2-40B4-BE49-F238E27FC236}">
                  <a16:creationId xmlns:a16="http://schemas.microsoft.com/office/drawing/2014/main" id="{554E2812-4F38-A940-93DC-F8773ED0F51A}"/>
                </a:ext>
              </a:extLst>
            </p:cNvPr>
            <p:cNvSpPr/>
            <p:nvPr/>
          </p:nvSpPr>
          <p:spPr>
            <a:xfrm>
              <a:off x="37041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04;p53">
              <a:extLst>
                <a:ext uri="{FF2B5EF4-FFF2-40B4-BE49-F238E27FC236}">
                  <a16:creationId xmlns:a16="http://schemas.microsoft.com/office/drawing/2014/main" id="{C2583E56-63D3-3A4D-AF15-C20F3D9B87B2}"/>
                </a:ext>
              </a:extLst>
            </p:cNvPr>
            <p:cNvSpPr/>
            <p:nvPr/>
          </p:nvSpPr>
          <p:spPr>
            <a:xfrm>
              <a:off x="348542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05;p53">
              <a:extLst>
                <a:ext uri="{FF2B5EF4-FFF2-40B4-BE49-F238E27FC236}">
                  <a16:creationId xmlns:a16="http://schemas.microsoft.com/office/drawing/2014/main" id="{23CF2C56-F9DC-1441-90B0-424CB4247836}"/>
                </a:ext>
              </a:extLst>
            </p:cNvPr>
            <p:cNvSpPr/>
            <p:nvPr/>
          </p:nvSpPr>
          <p:spPr>
            <a:xfrm>
              <a:off x="354009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06;p53">
              <a:extLst>
                <a:ext uri="{FF2B5EF4-FFF2-40B4-BE49-F238E27FC236}">
                  <a16:creationId xmlns:a16="http://schemas.microsoft.com/office/drawing/2014/main" id="{82E0342B-89DE-264B-922C-38F0382C97CB}"/>
                </a:ext>
              </a:extLst>
            </p:cNvPr>
            <p:cNvSpPr/>
            <p:nvPr/>
          </p:nvSpPr>
          <p:spPr>
            <a:xfrm>
              <a:off x="354009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07;p53">
              <a:extLst>
                <a:ext uri="{FF2B5EF4-FFF2-40B4-BE49-F238E27FC236}">
                  <a16:creationId xmlns:a16="http://schemas.microsoft.com/office/drawing/2014/main" id="{1BC5D481-336E-3F4E-A475-4895C4AF4A30}"/>
                </a:ext>
              </a:extLst>
            </p:cNvPr>
            <p:cNvSpPr/>
            <p:nvPr/>
          </p:nvSpPr>
          <p:spPr>
            <a:xfrm>
              <a:off x="359477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08;p53">
              <a:extLst>
                <a:ext uri="{FF2B5EF4-FFF2-40B4-BE49-F238E27FC236}">
                  <a16:creationId xmlns:a16="http://schemas.microsoft.com/office/drawing/2014/main" id="{9FB4CB6F-A95E-B042-A8BE-505C1229C4D5}"/>
                </a:ext>
              </a:extLst>
            </p:cNvPr>
            <p:cNvSpPr/>
            <p:nvPr/>
          </p:nvSpPr>
          <p:spPr>
            <a:xfrm>
              <a:off x="364944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09;p53">
              <a:extLst>
                <a:ext uri="{FF2B5EF4-FFF2-40B4-BE49-F238E27FC236}">
                  <a16:creationId xmlns:a16="http://schemas.microsoft.com/office/drawing/2014/main" id="{0B83ACF0-166B-0F41-ACC2-CDA1B6CD3CC0}"/>
                </a:ext>
              </a:extLst>
            </p:cNvPr>
            <p:cNvSpPr/>
            <p:nvPr/>
          </p:nvSpPr>
          <p:spPr>
            <a:xfrm>
              <a:off x="364944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10;p53">
              <a:extLst>
                <a:ext uri="{FF2B5EF4-FFF2-40B4-BE49-F238E27FC236}">
                  <a16:creationId xmlns:a16="http://schemas.microsoft.com/office/drawing/2014/main" id="{977698A2-CA01-B34F-9B97-D19141F5A64E}"/>
                </a:ext>
              </a:extLst>
            </p:cNvPr>
            <p:cNvSpPr/>
            <p:nvPr/>
          </p:nvSpPr>
          <p:spPr>
            <a:xfrm>
              <a:off x="37041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11;p53">
              <a:extLst>
                <a:ext uri="{FF2B5EF4-FFF2-40B4-BE49-F238E27FC236}">
                  <a16:creationId xmlns:a16="http://schemas.microsoft.com/office/drawing/2014/main" id="{55683078-4B38-FB43-9C89-AEE9B9DD34C4}"/>
                </a:ext>
              </a:extLst>
            </p:cNvPr>
            <p:cNvSpPr/>
            <p:nvPr/>
          </p:nvSpPr>
          <p:spPr>
            <a:xfrm>
              <a:off x="370412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12;p53">
              <a:extLst>
                <a:ext uri="{FF2B5EF4-FFF2-40B4-BE49-F238E27FC236}">
                  <a16:creationId xmlns:a16="http://schemas.microsoft.com/office/drawing/2014/main" id="{53CB6B47-68EC-0945-B2C5-A0A12F14D6EA}"/>
                </a:ext>
              </a:extLst>
            </p:cNvPr>
            <p:cNvSpPr/>
            <p:nvPr/>
          </p:nvSpPr>
          <p:spPr>
            <a:xfrm>
              <a:off x="375864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13;p53">
              <a:extLst>
                <a:ext uri="{FF2B5EF4-FFF2-40B4-BE49-F238E27FC236}">
                  <a16:creationId xmlns:a16="http://schemas.microsoft.com/office/drawing/2014/main" id="{37B2E042-296C-1642-81D6-A7FB1DC0354A}"/>
                </a:ext>
              </a:extLst>
            </p:cNvPr>
            <p:cNvSpPr/>
            <p:nvPr/>
          </p:nvSpPr>
          <p:spPr>
            <a:xfrm>
              <a:off x="375864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14;p53">
              <a:extLst>
                <a:ext uri="{FF2B5EF4-FFF2-40B4-BE49-F238E27FC236}">
                  <a16:creationId xmlns:a16="http://schemas.microsoft.com/office/drawing/2014/main" id="{527421C0-E0E6-AF43-84A5-2DA20EFB0CF1}"/>
                </a:ext>
              </a:extLst>
            </p:cNvPr>
            <p:cNvSpPr/>
            <p:nvPr/>
          </p:nvSpPr>
          <p:spPr>
            <a:xfrm>
              <a:off x="375864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15;p53">
              <a:extLst>
                <a:ext uri="{FF2B5EF4-FFF2-40B4-BE49-F238E27FC236}">
                  <a16:creationId xmlns:a16="http://schemas.microsoft.com/office/drawing/2014/main" id="{5AA925BB-FF64-2C44-BED8-660240927B21}"/>
                </a:ext>
              </a:extLst>
            </p:cNvPr>
            <p:cNvSpPr/>
            <p:nvPr/>
          </p:nvSpPr>
          <p:spPr>
            <a:xfrm>
              <a:off x="375864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16;p53">
              <a:extLst>
                <a:ext uri="{FF2B5EF4-FFF2-40B4-BE49-F238E27FC236}">
                  <a16:creationId xmlns:a16="http://schemas.microsoft.com/office/drawing/2014/main" id="{FDE25829-F59A-554E-BB21-0234E2D9A39A}"/>
                </a:ext>
              </a:extLst>
            </p:cNvPr>
            <p:cNvSpPr/>
            <p:nvPr/>
          </p:nvSpPr>
          <p:spPr>
            <a:xfrm>
              <a:off x="3813331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17;p53">
              <a:extLst>
                <a:ext uri="{FF2B5EF4-FFF2-40B4-BE49-F238E27FC236}">
                  <a16:creationId xmlns:a16="http://schemas.microsoft.com/office/drawing/2014/main" id="{3AF6BBB8-78FB-634F-B941-3CCBA369CCE3}"/>
                </a:ext>
              </a:extLst>
            </p:cNvPr>
            <p:cNvSpPr/>
            <p:nvPr/>
          </p:nvSpPr>
          <p:spPr>
            <a:xfrm>
              <a:off x="381333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18;p53">
              <a:extLst>
                <a:ext uri="{FF2B5EF4-FFF2-40B4-BE49-F238E27FC236}">
                  <a16:creationId xmlns:a16="http://schemas.microsoft.com/office/drawing/2014/main" id="{81798802-CC0D-BE4F-8F98-10E54BD217CF}"/>
                </a:ext>
              </a:extLst>
            </p:cNvPr>
            <p:cNvSpPr/>
            <p:nvPr/>
          </p:nvSpPr>
          <p:spPr>
            <a:xfrm>
              <a:off x="3813331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19;p53">
              <a:extLst>
                <a:ext uri="{FF2B5EF4-FFF2-40B4-BE49-F238E27FC236}">
                  <a16:creationId xmlns:a16="http://schemas.microsoft.com/office/drawing/2014/main" id="{E4101941-6371-D14A-BE0A-208A499AA111}"/>
                </a:ext>
              </a:extLst>
            </p:cNvPr>
            <p:cNvSpPr/>
            <p:nvPr/>
          </p:nvSpPr>
          <p:spPr>
            <a:xfrm>
              <a:off x="381333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20;p53">
              <a:extLst>
                <a:ext uri="{FF2B5EF4-FFF2-40B4-BE49-F238E27FC236}">
                  <a16:creationId xmlns:a16="http://schemas.microsoft.com/office/drawing/2014/main" id="{68271E2A-6E34-724A-BBA1-74C6E42E90CF}"/>
                </a:ext>
              </a:extLst>
            </p:cNvPr>
            <p:cNvSpPr/>
            <p:nvPr/>
          </p:nvSpPr>
          <p:spPr>
            <a:xfrm>
              <a:off x="381333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2" name="Google Shape;721;p53">
              <a:extLst>
                <a:ext uri="{FF2B5EF4-FFF2-40B4-BE49-F238E27FC236}">
                  <a16:creationId xmlns:a16="http://schemas.microsoft.com/office/drawing/2014/main" id="{DE7B4CD6-F630-4E4C-84D8-A9138A443CE0}"/>
                </a:ext>
              </a:extLst>
            </p:cNvPr>
            <p:cNvSpPr/>
            <p:nvPr/>
          </p:nvSpPr>
          <p:spPr>
            <a:xfrm>
              <a:off x="3813331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22;p53">
              <a:extLst>
                <a:ext uri="{FF2B5EF4-FFF2-40B4-BE49-F238E27FC236}">
                  <a16:creationId xmlns:a16="http://schemas.microsoft.com/office/drawing/2014/main" id="{EC6E803D-25C4-794C-A513-4A49375B355C}"/>
                </a:ext>
              </a:extLst>
            </p:cNvPr>
            <p:cNvSpPr/>
            <p:nvPr/>
          </p:nvSpPr>
          <p:spPr>
            <a:xfrm>
              <a:off x="386801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23;p53">
              <a:extLst>
                <a:ext uri="{FF2B5EF4-FFF2-40B4-BE49-F238E27FC236}">
                  <a16:creationId xmlns:a16="http://schemas.microsoft.com/office/drawing/2014/main" id="{608215F6-0CF3-6542-BEF7-2CE4E7A2B524}"/>
                </a:ext>
              </a:extLst>
            </p:cNvPr>
            <p:cNvSpPr/>
            <p:nvPr/>
          </p:nvSpPr>
          <p:spPr>
            <a:xfrm>
              <a:off x="3868015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24;p53">
              <a:extLst>
                <a:ext uri="{FF2B5EF4-FFF2-40B4-BE49-F238E27FC236}">
                  <a16:creationId xmlns:a16="http://schemas.microsoft.com/office/drawing/2014/main" id="{74FFACE3-078B-1B4D-811C-4F111F4F17E8}"/>
                </a:ext>
              </a:extLst>
            </p:cNvPr>
            <p:cNvSpPr/>
            <p:nvPr/>
          </p:nvSpPr>
          <p:spPr>
            <a:xfrm>
              <a:off x="386801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25;p53">
              <a:extLst>
                <a:ext uri="{FF2B5EF4-FFF2-40B4-BE49-F238E27FC236}">
                  <a16:creationId xmlns:a16="http://schemas.microsoft.com/office/drawing/2014/main" id="{B8DA8898-DECA-3A41-80B1-BC88E8B3F143}"/>
                </a:ext>
              </a:extLst>
            </p:cNvPr>
            <p:cNvSpPr/>
            <p:nvPr/>
          </p:nvSpPr>
          <p:spPr>
            <a:xfrm>
              <a:off x="3868015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26;p53">
              <a:extLst>
                <a:ext uri="{FF2B5EF4-FFF2-40B4-BE49-F238E27FC236}">
                  <a16:creationId xmlns:a16="http://schemas.microsoft.com/office/drawing/2014/main" id="{E116AABA-E84C-2D49-BE85-F2C22AF972F6}"/>
                </a:ext>
              </a:extLst>
            </p:cNvPr>
            <p:cNvSpPr/>
            <p:nvPr/>
          </p:nvSpPr>
          <p:spPr>
            <a:xfrm>
              <a:off x="386801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8" name="Google Shape;727;p53">
              <a:extLst>
                <a:ext uri="{FF2B5EF4-FFF2-40B4-BE49-F238E27FC236}">
                  <a16:creationId xmlns:a16="http://schemas.microsoft.com/office/drawing/2014/main" id="{C23CAB15-090A-D941-8ADA-CE5D471EAB17}"/>
                </a:ext>
              </a:extLst>
            </p:cNvPr>
            <p:cNvSpPr/>
            <p:nvPr/>
          </p:nvSpPr>
          <p:spPr>
            <a:xfrm>
              <a:off x="386801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28;p53">
              <a:extLst>
                <a:ext uri="{FF2B5EF4-FFF2-40B4-BE49-F238E27FC236}">
                  <a16:creationId xmlns:a16="http://schemas.microsoft.com/office/drawing/2014/main" id="{166BAA2F-9043-4B4A-BB8A-83BC586AE1AC}"/>
                </a:ext>
              </a:extLst>
            </p:cNvPr>
            <p:cNvSpPr/>
            <p:nvPr/>
          </p:nvSpPr>
          <p:spPr>
            <a:xfrm>
              <a:off x="3868015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29;p53">
              <a:extLst>
                <a:ext uri="{FF2B5EF4-FFF2-40B4-BE49-F238E27FC236}">
                  <a16:creationId xmlns:a16="http://schemas.microsoft.com/office/drawing/2014/main" id="{90214A96-1418-E442-9C76-9E3E18B47609}"/>
                </a:ext>
              </a:extLst>
            </p:cNvPr>
            <p:cNvSpPr/>
            <p:nvPr/>
          </p:nvSpPr>
          <p:spPr>
            <a:xfrm>
              <a:off x="39226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30;p53">
              <a:extLst>
                <a:ext uri="{FF2B5EF4-FFF2-40B4-BE49-F238E27FC236}">
                  <a16:creationId xmlns:a16="http://schemas.microsoft.com/office/drawing/2014/main" id="{C2A19962-CCAC-514D-A7E5-39995FBA9DE5}"/>
                </a:ext>
              </a:extLst>
            </p:cNvPr>
            <p:cNvSpPr/>
            <p:nvPr/>
          </p:nvSpPr>
          <p:spPr>
            <a:xfrm>
              <a:off x="39226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31;p53">
              <a:extLst>
                <a:ext uri="{FF2B5EF4-FFF2-40B4-BE49-F238E27FC236}">
                  <a16:creationId xmlns:a16="http://schemas.microsoft.com/office/drawing/2014/main" id="{FD1548D0-C660-BE4C-9EAD-D2F4A616E2EB}"/>
                </a:ext>
              </a:extLst>
            </p:cNvPr>
            <p:cNvSpPr/>
            <p:nvPr/>
          </p:nvSpPr>
          <p:spPr>
            <a:xfrm>
              <a:off x="39226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32;p53">
              <a:extLst>
                <a:ext uri="{FF2B5EF4-FFF2-40B4-BE49-F238E27FC236}">
                  <a16:creationId xmlns:a16="http://schemas.microsoft.com/office/drawing/2014/main" id="{463E52AE-AC06-564F-8AFB-3C1066DBF7AA}"/>
                </a:ext>
              </a:extLst>
            </p:cNvPr>
            <p:cNvSpPr/>
            <p:nvPr/>
          </p:nvSpPr>
          <p:spPr>
            <a:xfrm>
              <a:off x="39226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33;p53">
              <a:extLst>
                <a:ext uri="{FF2B5EF4-FFF2-40B4-BE49-F238E27FC236}">
                  <a16:creationId xmlns:a16="http://schemas.microsoft.com/office/drawing/2014/main" id="{5B492C1F-31B4-6F44-B01B-1EC8CBB08AC8}"/>
                </a:ext>
              </a:extLst>
            </p:cNvPr>
            <p:cNvSpPr/>
            <p:nvPr/>
          </p:nvSpPr>
          <p:spPr>
            <a:xfrm>
              <a:off x="39226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734;p53">
              <a:extLst>
                <a:ext uri="{FF2B5EF4-FFF2-40B4-BE49-F238E27FC236}">
                  <a16:creationId xmlns:a16="http://schemas.microsoft.com/office/drawing/2014/main" id="{F09E22F5-E1B0-F34B-ADC5-181CC869A626}"/>
                </a:ext>
              </a:extLst>
            </p:cNvPr>
            <p:cNvSpPr/>
            <p:nvPr/>
          </p:nvSpPr>
          <p:spPr>
            <a:xfrm>
              <a:off x="39226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735;p53">
              <a:extLst>
                <a:ext uri="{FF2B5EF4-FFF2-40B4-BE49-F238E27FC236}">
                  <a16:creationId xmlns:a16="http://schemas.microsoft.com/office/drawing/2014/main" id="{A8CD2F3A-60B2-8E42-BE44-AEF000EE3C5B}"/>
                </a:ext>
              </a:extLst>
            </p:cNvPr>
            <p:cNvSpPr/>
            <p:nvPr/>
          </p:nvSpPr>
          <p:spPr>
            <a:xfrm>
              <a:off x="39226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36;p53">
              <a:extLst>
                <a:ext uri="{FF2B5EF4-FFF2-40B4-BE49-F238E27FC236}">
                  <a16:creationId xmlns:a16="http://schemas.microsoft.com/office/drawing/2014/main" id="{A0341E1E-6BCD-5E4A-A80B-ADC56F09A7FE}"/>
                </a:ext>
              </a:extLst>
            </p:cNvPr>
            <p:cNvSpPr/>
            <p:nvPr/>
          </p:nvSpPr>
          <p:spPr>
            <a:xfrm>
              <a:off x="39226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37;p53">
              <a:extLst>
                <a:ext uri="{FF2B5EF4-FFF2-40B4-BE49-F238E27FC236}">
                  <a16:creationId xmlns:a16="http://schemas.microsoft.com/office/drawing/2014/main" id="{905E0584-85B3-A14A-8D10-73EEB18FFA9B}"/>
                </a:ext>
              </a:extLst>
            </p:cNvPr>
            <p:cNvSpPr/>
            <p:nvPr/>
          </p:nvSpPr>
          <p:spPr>
            <a:xfrm>
              <a:off x="397720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38;p53">
              <a:extLst>
                <a:ext uri="{FF2B5EF4-FFF2-40B4-BE49-F238E27FC236}">
                  <a16:creationId xmlns:a16="http://schemas.microsoft.com/office/drawing/2014/main" id="{378E0626-13BF-8542-AB00-A11B242AFC45}"/>
                </a:ext>
              </a:extLst>
            </p:cNvPr>
            <p:cNvSpPr/>
            <p:nvPr/>
          </p:nvSpPr>
          <p:spPr>
            <a:xfrm>
              <a:off x="403188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39;p53">
              <a:extLst>
                <a:ext uri="{FF2B5EF4-FFF2-40B4-BE49-F238E27FC236}">
                  <a16:creationId xmlns:a16="http://schemas.microsoft.com/office/drawing/2014/main" id="{6D22736B-A7CD-464F-A846-557F3C2C43F5}"/>
                </a:ext>
              </a:extLst>
            </p:cNvPr>
            <p:cNvSpPr/>
            <p:nvPr/>
          </p:nvSpPr>
          <p:spPr>
            <a:xfrm>
              <a:off x="403188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40;p53">
              <a:extLst>
                <a:ext uri="{FF2B5EF4-FFF2-40B4-BE49-F238E27FC236}">
                  <a16:creationId xmlns:a16="http://schemas.microsoft.com/office/drawing/2014/main" id="{E057C0B0-B0F9-174F-9A52-9397B51B5FB1}"/>
                </a:ext>
              </a:extLst>
            </p:cNvPr>
            <p:cNvSpPr/>
            <p:nvPr/>
          </p:nvSpPr>
          <p:spPr>
            <a:xfrm>
              <a:off x="403188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41;p53">
              <a:extLst>
                <a:ext uri="{FF2B5EF4-FFF2-40B4-BE49-F238E27FC236}">
                  <a16:creationId xmlns:a16="http://schemas.microsoft.com/office/drawing/2014/main" id="{9937B265-F65B-E646-9A07-123D785439D7}"/>
                </a:ext>
              </a:extLst>
            </p:cNvPr>
            <p:cNvSpPr/>
            <p:nvPr/>
          </p:nvSpPr>
          <p:spPr>
            <a:xfrm>
              <a:off x="4031887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42;p53">
              <a:extLst>
                <a:ext uri="{FF2B5EF4-FFF2-40B4-BE49-F238E27FC236}">
                  <a16:creationId xmlns:a16="http://schemas.microsoft.com/office/drawing/2014/main" id="{AA501FFA-63D4-B446-9EA9-042F36E4032F}"/>
                </a:ext>
              </a:extLst>
            </p:cNvPr>
            <p:cNvSpPr/>
            <p:nvPr/>
          </p:nvSpPr>
          <p:spPr>
            <a:xfrm>
              <a:off x="4031887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43;p53">
              <a:extLst>
                <a:ext uri="{FF2B5EF4-FFF2-40B4-BE49-F238E27FC236}">
                  <a16:creationId xmlns:a16="http://schemas.microsoft.com/office/drawing/2014/main" id="{AD392FE5-273E-AE44-B50D-215288B416EC}"/>
                </a:ext>
              </a:extLst>
            </p:cNvPr>
            <p:cNvSpPr/>
            <p:nvPr/>
          </p:nvSpPr>
          <p:spPr>
            <a:xfrm>
              <a:off x="4031887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44;p53">
              <a:extLst>
                <a:ext uri="{FF2B5EF4-FFF2-40B4-BE49-F238E27FC236}">
                  <a16:creationId xmlns:a16="http://schemas.microsoft.com/office/drawing/2014/main" id="{F2FAD87C-7CBD-944E-81DD-A39A9FC6E3DA}"/>
                </a:ext>
              </a:extLst>
            </p:cNvPr>
            <p:cNvSpPr/>
            <p:nvPr/>
          </p:nvSpPr>
          <p:spPr>
            <a:xfrm>
              <a:off x="4031887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45;p53">
              <a:extLst>
                <a:ext uri="{FF2B5EF4-FFF2-40B4-BE49-F238E27FC236}">
                  <a16:creationId xmlns:a16="http://schemas.microsoft.com/office/drawing/2014/main" id="{25B27BF8-B8C7-4242-845E-7CEE45E4F150}"/>
                </a:ext>
              </a:extLst>
            </p:cNvPr>
            <p:cNvSpPr/>
            <p:nvPr/>
          </p:nvSpPr>
          <p:spPr>
            <a:xfrm>
              <a:off x="403188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746;p53">
              <a:extLst>
                <a:ext uri="{FF2B5EF4-FFF2-40B4-BE49-F238E27FC236}">
                  <a16:creationId xmlns:a16="http://schemas.microsoft.com/office/drawing/2014/main" id="{15C6A1B8-3C31-2645-9062-272F5C5B85FD}"/>
                </a:ext>
              </a:extLst>
            </p:cNvPr>
            <p:cNvSpPr/>
            <p:nvPr/>
          </p:nvSpPr>
          <p:spPr>
            <a:xfrm>
              <a:off x="4031887" y="2053036"/>
              <a:ext cx="44730" cy="38202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747;p53">
              <a:extLst>
                <a:ext uri="{FF2B5EF4-FFF2-40B4-BE49-F238E27FC236}">
                  <a16:creationId xmlns:a16="http://schemas.microsoft.com/office/drawing/2014/main" id="{BD58494E-6B32-1A49-9F83-067A5CAC510D}"/>
                </a:ext>
              </a:extLst>
            </p:cNvPr>
            <p:cNvSpPr/>
            <p:nvPr/>
          </p:nvSpPr>
          <p:spPr>
            <a:xfrm>
              <a:off x="397720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48;p53">
              <a:extLst>
                <a:ext uri="{FF2B5EF4-FFF2-40B4-BE49-F238E27FC236}">
                  <a16:creationId xmlns:a16="http://schemas.microsoft.com/office/drawing/2014/main" id="{C8E5314E-320E-274A-B447-1F3BE41F918D}"/>
                </a:ext>
              </a:extLst>
            </p:cNvPr>
            <p:cNvSpPr/>
            <p:nvPr/>
          </p:nvSpPr>
          <p:spPr>
            <a:xfrm>
              <a:off x="392268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49;p53">
              <a:extLst>
                <a:ext uri="{FF2B5EF4-FFF2-40B4-BE49-F238E27FC236}">
                  <a16:creationId xmlns:a16="http://schemas.microsoft.com/office/drawing/2014/main" id="{5101AE4D-7642-3C47-A4ED-3B90D0555C9C}"/>
                </a:ext>
              </a:extLst>
            </p:cNvPr>
            <p:cNvSpPr/>
            <p:nvPr/>
          </p:nvSpPr>
          <p:spPr>
            <a:xfrm>
              <a:off x="39226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50;p53">
              <a:extLst>
                <a:ext uri="{FF2B5EF4-FFF2-40B4-BE49-F238E27FC236}">
                  <a16:creationId xmlns:a16="http://schemas.microsoft.com/office/drawing/2014/main" id="{544E5FE2-4684-E249-8FA1-F6AB767E1D6C}"/>
                </a:ext>
              </a:extLst>
            </p:cNvPr>
            <p:cNvSpPr/>
            <p:nvPr/>
          </p:nvSpPr>
          <p:spPr>
            <a:xfrm>
              <a:off x="386801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51;p53">
              <a:extLst>
                <a:ext uri="{FF2B5EF4-FFF2-40B4-BE49-F238E27FC236}">
                  <a16:creationId xmlns:a16="http://schemas.microsoft.com/office/drawing/2014/main" id="{9E4AAFE3-5C1B-C544-936F-E72933C2C5CE}"/>
                </a:ext>
              </a:extLst>
            </p:cNvPr>
            <p:cNvSpPr/>
            <p:nvPr/>
          </p:nvSpPr>
          <p:spPr>
            <a:xfrm>
              <a:off x="3868015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52;p53">
              <a:extLst>
                <a:ext uri="{FF2B5EF4-FFF2-40B4-BE49-F238E27FC236}">
                  <a16:creationId xmlns:a16="http://schemas.microsoft.com/office/drawing/2014/main" id="{64E0B346-D5AB-2849-A3EC-66C15781C064}"/>
                </a:ext>
              </a:extLst>
            </p:cNvPr>
            <p:cNvSpPr/>
            <p:nvPr/>
          </p:nvSpPr>
          <p:spPr>
            <a:xfrm>
              <a:off x="3868015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53;p53">
              <a:extLst>
                <a:ext uri="{FF2B5EF4-FFF2-40B4-BE49-F238E27FC236}">
                  <a16:creationId xmlns:a16="http://schemas.microsoft.com/office/drawing/2014/main" id="{4182D8D5-DE60-D341-9C05-4C7D6E74C837}"/>
                </a:ext>
              </a:extLst>
            </p:cNvPr>
            <p:cNvSpPr/>
            <p:nvPr/>
          </p:nvSpPr>
          <p:spPr>
            <a:xfrm>
              <a:off x="386801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54;p53">
              <a:extLst>
                <a:ext uri="{FF2B5EF4-FFF2-40B4-BE49-F238E27FC236}">
                  <a16:creationId xmlns:a16="http://schemas.microsoft.com/office/drawing/2014/main" id="{B469C5EC-9DAC-1346-99FF-FC97D8F579FB}"/>
                </a:ext>
              </a:extLst>
            </p:cNvPr>
            <p:cNvSpPr/>
            <p:nvPr/>
          </p:nvSpPr>
          <p:spPr>
            <a:xfrm>
              <a:off x="381333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55;p53">
              <a:extLst>
                <a:ext uri="{FF2B5EF4-FFF2-40B4-BE49-F238E27FC236}">
                  <a16:creationId xmlns:a16="http://schemas.microsoft.com/office/drawing/2014/main" id="{A56F4D15-EE44-6240-9C1C-7B409B8B607B}"/>
                </a:ext>
              </a:extLst>
            </p:cNvPr>
            <p:cNvSpPr/>
            <p:nvPr/>
          </p:nvSpPr>
          <p:spPr>
            <a:xfrm>
              <a:off x="3813331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56;p53">
              <a:extLst>
                <a:ext uri="{FF2B5EF4-FFF2-40B4-BE49-F238E27FC236}">
                  <a16:creationId xmlns:a16="http://schemas.microsoft.com/office/drawing/2014/main" id="{6969ED97-1AC8-3145-8B18-CD23F750FC20}"/>
                </a:ext>
              </a:extLst>
            </p:cNvPr>
            <p:cNvSpPr/>
            <p:nvPr/>
          </p:nvSpPr>
          <p:spPr>
            <a:xfrm>
              <a:off x="381333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57;p53">
              <a:extLst>
                <a:ext uri="{FF2B5EF4-FFF2-40B4-BE49-F238E27FC236}">
                  <a16:creationId xmlns:a16="http://schemas.microsoft.com/office/drawing/2014/main" id="{B0E52373-0042-EB41-B9E4-09C5172EAE6D}"/>
                </a:ext>
              </a:extLst>
            </p:cNvPr>
            <p:cNvSpPr/>
            <p:nvPr/>
          </p:nvSpPr>
          <p:spPr>
            <a:xfrm>
              <a:off x="381333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58;p53">
              <a:extLst>
                <a:ext uri="{FF2B5EF4-FFF2-40B4-BE49-F238E27FC236}">
                  <a16:creationId xmlns:a16="http://schemas.microsoft.com/office/drawing/2014/main" id="{11E861DB-2B26-3B4B-AFF2-5CB216CE9E2C}"/>
                </a:ext>
              </a:extLst>
            </p:cNvPr>
            <p:cNvSpPr/>
            <p:nvPr/>
          </p:nvSpPr>
          <p:spPr>
            <a:xfrm>
              <a:off x="3813331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59;p53">
              <a:extLst>
                <a:ext uri="{FF2B5EF4-FFF2-40B4-BE49-F238E27FC236}">
                  <a16:creationId xmlns:a16="http://schemas.microsoft.com/office/drawing/2014/main" id="{09B5F491-C31E-7946-A984-5A5077C848D8}"/>
                </a:ext>
              </a:extLst>
            </p:cNvPr>
            <p:cNvSpPr/>
            <p:nvPr/>
          </p:nvSpPr>
          <p:spPr>
            <a:xfrm>
              <a:off x="3813331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60;p53">
              <a:extLst>
                <a:ext uri="{FF2B5EF4-FFF2-40B4-BE49-F238E27FC236}">
                  <a16:creationId xmlns:a16="http://schemas.microsoft.com/office/drawing/2014/main" id="{4D1BD3DB-1901-DD41-BD55-B86F6D0FA26B}"/>
                </a:ext>
              </a:extLst>
            </p:cNvPr>
            <p:cNvSpPr/>
            <p:nvPr/>
          </p:nvSpPr>
          <p:spPr>
            <a:xfrm>
              <a:off x="3758647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61;p53">
              <a:extLst>
                <a:ext uri="{FF2B5EF4-FFF2-40B4-BE49-F238E27FC236}">
                  <a16:creationId xmlns:a16="http://schemas.microsoft.com/office/drawing/2014/main" id="{4EB256E7-FBAF-B748-AC57-7429C29361E6}"/>
                </a:ext>
              </a:extLst>
            </p:cNvPr>
            <p:cNvSpPr/>
            <p:nvPr/>
          </p:nvSpPr>
          <p:spPr>
            <a:xfrm>
              <a:off x="3758647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62;p53">
              <a:extLst>
                <a:ext uri="{FF2B5EF4-FFF2-40B4-BE49-F238E27FC236}">
                  <a16:creationId xmlns:a16="http://schemas.microsoft.com/office/drawing/2014/main" id="{13D0D9AC-FA8B-DC4A-9545-7B00ACD9550C}"/>
                </a:ext>
              </a:extLst>
            </p:cNvPr>
            <p:cNvSpPr/>
            <p:nvPr/>
          </p:nvSpPr>
          <p:spPr>
            <a:xfrm>
              <a:off x="3758647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63;p53">
              <a:extLst>
                <a:ext uri="{FF2B5EF4-FFF2-40B4-BE49-F238E27FC236}">
                  <a16:creationId xmlns:a16="http://schemas.microsoft.com/office/drawing/2014/main" id="{3C7E8EFF-54D7-2F4F-BD12-2A1632EB655C}"/>
                </a:ext>
              </a:extLst>
            </p:cNvPr>
            <p:cNvSpPr/>
            <p:nvPr/>
          </p:nvSpPr>
          <p:spPr>
            <a:xfrm>
              <a:off x="3758647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64;p53">
              <a:extLst>
                <a:ext uri="{FF2B5EF4-FFF2-40B4-BE49-F238E27FC236}">
                  <a16:creationId xmlns:a16="http://schemas.microsoft.com/office/drawing/2014/main" id="{FDE497CA-C8F9-3D45-8848-10758BA26381}"/>
                </a:ext>
              </a:extLst>
            </p:cNvPr>
            <p:cNvSpPr/>
            <p:nvPr/>
          </p:nvSpPr>
          <p:spPr>
            <a:xfrm>
              <a:off x="3758647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65;p53">
              <a:extLst>
                <a:ext uri="{FF2B5EF4-FFF2-40B4-BE49-F238E27FC236}">
                  <a16:creationId xmlns:a16="http://schemas.microsoft.com/office/drawing/2014/main" id="{5A52A180-EF9D-CC4C-AA9A-3F99AC8C69CF}"/>
                </a:ext>
              </a:extLst>
            </p:cNvPr>
            <p:cNvSpPr/>
            <p:nvPr/>
          </p:nvSpPr>
          <p:spPr>
            <a:xfrm>
              <a:off x="3758647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66;p53">
              <a:extLst>
                <a:ext uri="{FF2B5EF4-FFF2-40B4-BE49-F238E27FC236}">
                  <a16:creationId xmlns:a16="http://schemas.microsoft.com/office/drawing/2014/main" id="{5D503D2E-F58F-A641-BC62-D99E9814587F}"/>
                </a:ext>
              </a:extLst>
            </p:cNvPr>
            <p:cNvSpPr/>
            <p:nvPr/>
          </p:nvSpPr>
          <p:spPr>
            <a:xfrm>
              <a:off x="3758647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67;p53">
              <a:extLst>
                <a:ext uri="{FF2B5EF4-FFF2-40B4-BE49-F238E27FC236}">
                  <a16:creationId xmlns:a16="http://schemas.microsoft.com/office/drawing/2014/main" id="{EF35921D-859A-5E41-A8BD-7F7E4F0FB409}"/>
                </a:ext>
              </a:extLst>
            </p:cNvPr>
            <p:cNvSpPr/>
            <p:nvPr/>
          </p:nvSpPr>
          <p:spPr>
            <a:xfrm>
              <a:off x="3758647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68;p53">
              <a:extLst>
                <a:ext uri="{FF2B5EF4-FFF2-40B4-BE49-F238E27FC236}">
                  <a16:creationId xmlns:a16="http://schemas.microsoft.com/office/drawing/2014/main" id="{422B235B-872D-A049-882D-E4E281279FC0}"/>
                </a:ext>
              </a:extLst>
            </p:cNvPr>
            <p:cNvSpPr/>
            <p:nvPr/>
          </p:nvSpPr>
          <p:spPr>
            <a:xfrm>
              <a:off x="370412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69;p53">
              <a:extLst>
                <a:ext uri="{FF2B5EF4-FFF2-40B4-BE49-F238E27FC236}">
                  <a16:creationId xmlns:a16="http://schemas.microsoft.com/office/drawing/2014/main" id="{B9EA3B34-531D-5448-B9C5-274A93224070}"/>
                </a:ext>
              </a:extLst>
            </p:cNvPr>
            <p:cNvSpPr/>
            <p:nvPr/>
          </p:nvSpPr>
          <p:spPr>
            <a:xfrm>
              <a:off x="37041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70;p53">
              <a:extLst>
                <a:ext uri="{FF2B5EF4-FFF2-40B4-BE49-F238E27FC236}">
                  <a16:creationId xmlns:a16="http://schemas.microsoft.com/office/drawing/2014/main" id="{934C6F4F-FAB2-DF43-90FD-DA479AB072ED}"/>
                </a:ext>
              </a:extLst>
            </p:cNvPr>
            <p:cNvSpPr/>
            <p:nvPr/>
          </p:nvSpPr>
          <p:spPr>
            <a:xfrm>
              <a:off x="370412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71;p53">
              <a:extLst>
                <a:ext uri="{FF2B5EF4-FFF2-40B4-BE49-F238E27FC236}">
                  <a16:creationId xmlns:a16="http://schemas.microsoft.com/office/drawing/2014/main" id="{E01BB222-3E1F-4D4B-9BC4-9FB66F3DD597}"/>
                </a:ext>
              </a:extLst>
            </p:cNvPr>
            <p:cNvSpPr/>
            <p:nvPr/>
          </p:nvSpPr>
          <p:spPr>
            <a:xfrm>
              <a:off x="370412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72;p53">
              <a:extLst>
                <a:ext uri="{FF2B5EF4-FFF2-40B4-BE49-F238E27FC236}">
                  <a16:creationId xmlns:a16="http://schemas.microsoft.com/office/drawing/2014/main" id="{7F7FB1D5-507C-E84E-BC16-DD9208099374}"/>
                </a:ext>
              </a:extLst>
            </p:cNvPr>
            <p:cNvSpPr/>
            <p:nvPr/>
          </p:nvSpPr>
          <p:spPr>
            <a:xfrm>
              <a:off x="370412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73;p53">
              <a:extLst>
                <a:ext uri="{FF2B5EF4-FFF2-40B4-BE49-F238E27FC236}">
                  <a16:creationId xmlns:a16="http://schemas.microsoft.com/office/drawing/2014/main" id="{10BD85AB-7B20-1848-BB73-C71EECA0E249}"/>
                </a:ext>
              </a:extLst>
            </p:cNvPr>
            <p:cNvSpPr/>
            <p:nvPr/>
          </p:nvSpPr>
          <p:spPr>
            <a:xfrm>
              <a:off x="370412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74;p53">
              <a:extLst>
                <a:ext uri="{FF2B5EF4-FFF2-40B4-BE49-F238E27FC236}">
                  <a16:creationId xmlns:a16="http://schemas.microsoft.com/office/drawing/2014/main" id="{B42B774E-B8D3-A847-8792-3CA763A34F01}"/>
                </a:ext>
              </a:extLst>
            </p:cNvPr>
            <p:cNvSpPr/>
            <p:nvPr/>
          </p:nvSpPr>
          <p:spPr>
            <a:xfrm>
              <a:off x="370412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75;p53">
              <a:extLst>
                <a:ext uri="{FF2B5EF4-FFF2-40B4-BE49-F238E27FC236}">
                  <a16:creationId xmlns:a16="http://schemas.microsoft.com/office/drawing/2014/main" id="{068A0CA3-2BA6-9F48-95CD-8C156634B5A7}"/>
                </a:ext>
              </a:extLst>
            </p:cNvPr>
            <p:cNvSpPr/>
            <p:nvPr/>
          </p:nvSpPr>
          <p:spPr>
            <a:xfrm>
              <a:off x="3704125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76;p53">
              <a:extLst>
                <a:ext uri="{FF2B5EF4-FFF2-40B4-BE49-F238E27FC236}">
                  <a16:creationId xmlns:a16="http://schemas.microsoft.com/office/drawing/2014/main" id="{789A54B1-FAC2-D743-914A-364599E4A43F}"/>
                </a:ext>
              </a:extLst>
            </p:cNvPr>
            <p:cNvSpPr/>
            <p:nvPr/>
          </p:nvSpPr>
          <p:spPr>
            <a:xfrm>
              <a:off x="37041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77;p53">
              <a:extLst>
                <a:ext uri="{FF2B5EF4-FFF2-40B4-BE49-F238E27FC236}">
                  <a16:creationId xmlns:a16="http://schemas.microsoft.com/office/drawing/2014/main" id="{0EED34AC-7CF2-BD41-B1B8-D6FFDF052D2D}"/>
                </a:ext>
              </a:extLst>
            </p:cNvPr>
            <p:cNvSpPr/>
            <p:nvPr/>
          </p:nvSpPr>
          <p:spPr>
            <a:xfrm>
              <a:off x="364944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78;p53">
              <a:extLst>
                <a:ext uri="{FF2B5EF4-FFF2-40B4-BE49-F238E27FC236}">
                  <a16:creationId xmlns:a16="http://schemas.microsoft.com/office/drawing/2014/main" id="{3D982BD8-E3CC-9340-9238-C232CBF709BC}"/>
                </a:ext>
              </a:extLst>
            </p:cNvPr>
            <p:cNvSpPr/>
            <p:nvPr/>
          </p:nvSpPr>
          <p:spPr>
            <a:xfrm>
              <a:off x="364944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79;p53">
              <a:extLst>
                <a:ext uri="{FF2B5EF4-FFF2-40B4-BE49-F238E27FC236}">
                  <a16:creationId xmlns:a16="http://schemas.microsoft.com/office/drawing/2014/main" id="{9BA6F37B-1D35-FC4D-8530-6587167404BC}"/>
                </a:ext>
              </a:extLst>
            </p:cNvPr>
            <p:cNvSpPr/>
            <p:nvPr/>
          </p:nvSpPr>
          <p:spPr>
            <a:xfrm>
              <a:off x="364944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80;p53">
              <a:extLst>
                <a:ext uri="{FF2B5EF4-FFF2-40B4-BE49-F238E27FC236}">
                  <a16:creationId xmlns:a16="http://schemas.microsoft.com/office/drawing/2014/main" id="{0D2697DB-9247-9A4B-B519-239031598576}"/>
                </a:ext>
              </a:extLst>
            </p:cNvPr>
            <p:cNvSpPr/>
            <p:nvPr/>
          </p:nvSpPr>
          <p:spPr>
            <a:xfrm>
              <a:off x="364944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81;p53">
              <a:extLst>
                <a:ext uri="{FF2B5EF4-FFF2-40B4-BE49-F238E27FC236}">
                  <a16:creationId xmlns:a16="http://schemas.microsoft.com/office/drawing/2014/main" id="{051276E1-730A-1746-B84C-0A3B919480F4}"/>
                </a:ext>
              </a:extLst>
            </p:cNvPr>
            <p:cNvSpPr/>
            <p:nvPr/>
          </p:nvSpPr>
          <p:spPr>
            <a:xfrm>
              <a:off x="364944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82;p53">
              <a:extLst>
                <a:ext uri="{FF2B5EF4-FFF2-40B4-BE49-F238E27FC236}">
                  <a16:creationId xmlns:a16="http://schemas.microsoft.com/office/drawing/2014/main" id="{B03284F4-7681-014A-994A-0A34C6098575}"/>
                </a:ext>
              </a:extLst>
            </p:cNvPr>
            <p:cNvSpPr/>
            <p:nvPr/>
          </p:nvSpPr>
          <p:spPr>
            <a:xfrm>
              <a:off x="3649441" y="2053036"/>
              <a:ext cx="44604" cy="38202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83;p53">
              <a:extLst>
                <a:ext uri="{FF2B5EF4-FFF2-40B4-BE49-F238E27FC236}">
                  <a16:creationId xmlns:a16="http://schemas.microsoft.com/office/drawing/2014/main" id="{27EFB491-FC03-0B4A-B94B-DF920373E783}"/>
                </a:ext>
              </a:extLst>
            </p:cNvPr>
            <p:cNvSpPr/>
            <p:nvPr/>
          </p:nvSpPr>
          <p:spPr>
            <a:xfrm>
              <a:off x="364944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84;p53">
              <a:extLst>
                <a:ext uri="{FF2B5EF4-FFF2-40B4-BE49-F238E27FC236}">
                  <a16:creationId xmlns:a16="http://schemas.microsoft.com/office/drawing/2014/main" id="{3160D4C4-A15A-0E45-8B9C-2CC9DE049811}"/>
                </a:ext>
              </a:extLst>
            </p:cNvPr>
            <p:cNvSpPr/>
            <p:nvPr/>
          </p:nvSpPr>
          <p:spPr>
            <a:xfrm>
              <a:off x="364944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85;p53">
              <a:extLst>
                <a:ext uri="{FF2B5EF4-FFF2-40B4-BE49-F238E27FC236}">
                  <a16:creationId xmlns:a16="http://schemas.microsoft.com/office/drawing/2014/main" id="{B77F8829-FEB9-6741-A842-1B2D8B4E4808}"/>
                </a:ext>
              </a:extLst>
            </p:cNvPr>
            <p:cNvSpPr/>
            <p:nvPr/>
          </p:nvSpPr>
          <p:spPr>
            <a:xfrm>
              <a:off x="364944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86;p53">
              <a:extLst>
                <a:ext uri="{FF2B5EF4-FFF2-40B4-BE49-F238E27FC236}">
                  <a16:creationId xmlns:a16="http://schemas.microsoft.com/office/drawing/2014/main" id="{7A0B9022-9AED-2A46-93B3-AFCDA6E2D520}"/>
                </a:ext>
              </a:extLst>
            </p:cNvPr>
            <p:cNvSpPr/>
            <p:nvPr/>
          </p:nvSpPr>
          <p:spPr>
            <a:xfrm>
              <a:off x="364944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87;p53">
              <a:extLst>
                <a:ext uri="{FF2B5EF4-FFF2-40B4-BE49-F238E27FC236}">
                  <a16:creationId xmlns:a16="http://schemas.microsoft.com/office/drawing/2014/main" id="{34F7527D-11F6-8A45-B966-BFBABCDAD982}"/>
                </a:ext>
              </a:extLst>
            </p:cNvPr>
            <p:cNvSpPr/>
            <p:nvPr/>
          </p:nvSpPr>
          <p:spPr>
            <a:xfrm>
              <a:off x="359477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88;p53">
              <a:extLst>
                <a:ext uri="{FF2B5EF4-FFF2-40B4-BE49-F238E27FC236}">
                  <a16:creationId xmlns:a16="http://schemas.microsoft.com/office/drawing/2014/main" id="{632C0170-FF40-AA45-83DA-41EB4F787C65}"/>
                </a:ext>
              </a:extLst>
            </p:cNvPr>
            <p:cNvSpPr/>
            <p:nvPr/>
          </p:nvSpPr>
          <p:spPr>
            <a:xfrm>
              <a:off x="359477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89;p53">
              <a:extLst>
                <a:ext uri="{FF2B5EF4-FFF2-40B4-BE49-F238E27FC236}">
                  <a16:creationId xmlns:a16="http://schemas.microsoft.com/office/drawing/2014/main" id="{71F0B77B-437C-6C42-A529-537BDF58A056}"/>
                </a:ext>
              </a:extLst>
            </p:cNvPr>
            <p:cNvSpPr/>
            <p:nvPr/>
          </p:nvSpPr>
          <p:spPr>
            <a:xfrm>
              <a:off x="359477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790;p53">
              <a:extLst>
                <a:ext uri="{FF2B5EF4-FFF2-40B4-BE49-F238E27FC236}">
                  <a16:creationId xmlns:a16="http://schemas.microsoft.com/office/drawing/2014/main" id="{B243E1A5-3EA9-7841-AAA9-6D49C3F7EAF2}"/>
                </a:ext>
              </a:extLst>
            </p:cNvPr>
            <p:cNvSpPr/>
            <p:nvPr/>
          </p:nvSpPr>
          <p:spPr>
            <a:xfrm>
              <a:off x="359477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791;p53">
              <a:extLst>
                <a:ext uri="{FF2B5EF4-FFF2-40B4-BE49-F238E27FC236}">
                  <a16:creationId xmlns:a16="http://schemas.microsoft.com/office/drawing/2014/main" id="{2F19856A-E391-CE4F-9A12-219C1F0F9B5B}"/>
                </a:ext>
              </a:extLst>
            </p:cNvPr>
            <p:cNvSpPr/>
            <p:nvPr/>
          </p:nvSpPr>
          <p:spPr>
            <a:xfrm>
              <a:off x="3594775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92;p53">
              <a:extLst>
                <a:ext uri="{FF2B5EF4-FFF2-40B4-BE49-F238E27FC236}">
                  <a16:creationId xmlns:a16="http://schemas.microsoft.com/office/drawing/2014/main" id="{209C8693-2284-574E-B992-FDC5B11C362A}"/>
                </a:ext>
              </a:extLst>
            </p:cNvPr>
            <p:cNvSpPr/>
            <p:nvPr/>
          </p:nvSpPr>
          <p:spPr>
            <a:xfrm>
              <a:off x="359477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3;p53">
              <a:extLst>
                <a:ext uri="{FF2B5EF4-FFF2-40B4-BE49-F238E27FC236}">
                  <a16:creationId xmlns:a16="http://schemas.microsoft.com/office/drawing/2014/main" id="{C62D88D9-5589-1E4A-A1DC-BD0E5860FBA8}"/>
                </a:ext>
              </a:extLst>
            </p:cNvPr>
            <p:cNvSpPr/>
            <p:nvPr/>
          </p:nvSpPr>
          <p:spPr>
            <a:xfrm>
              <a:off x="359477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4;p53">
              <a:extLst>
                <a:ext uri="{FF2B5EF4-FFF2-40B4-BE49-F238E27FC236}">
                  <a16:creationId xmlns:a16="http://schemas.microsoft.com/office/drawing/2014/main" id="{A07304C2-7D3F-F642-88D8-79822B5B06EF}"/>
                </a:ext>
              </a:extLst>
            </p:cNvPr>
            <p:cNvSpPr/>
            <p:nvPr/>
          </p:nvSpPr>
          <p:spPr>
            <a:xfrm>
              <a:off x="359477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5;p53">
              <a:extLst>
                <a:ext uri="{FF2B5EF4-FFF2-40B4-BE49-F238E27FC236}">
                  <a16:creationId xmlns:a16="http://schemas.microsoft.com/office/drawing/2014/main" id="{F37410AA-529A-8D4A-9D6B-806B9A24491F}"/>
                </a:ext>
              </a:extLst>
            </p:cNvPr>
            <p:cNvSpPr/>
            <p:nvPr/>
          </p:nvSpPr>
          <p:spPr>
            <a:xfrm>
              <a:off x="359477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6;p53">
              <a:extLst>
                <a:ext uri="{FF2B5EF4-FFF2-40B4-BE49-F238E27FC236}">
                  <a16:creationId xmlns:a16="http://schemas.microsoft.com/office/drawing/2014/main" id="{D480DB17-9CAB-FF4F-A58F-548D45434569}"/>
                </a:ext>
              </a:extLst>
            </p:cNvPr>
            <p:cNvSpPr/>
            <p:nvPr/>
          </p:nvSpPr>
          <p:spPr>
            <a:xfrm>
              <a:off x="359477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7;p53">
              <a:extLst>
                <a:ext uri="{FF2B5EF4-FFF2-40B4-BE49-F238E27FC236}">
                  <a16:creationId xmlns:a16="http://schemas.microsoft.com/office/drawing/2014/main" id="{CA69EE4E-CD95-514A-99DC-F93671672474}"/>
                </a:ext>
              </a:extLst>
            </p:cNvPr>
            <p:cNvSpPr/>
            <p:nvPr/>
          </p:nvSpPr>
          <p:spPr>
            <a:xfrm>
              <a:off x="359477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8;p53">
              <a:extLst>
                <a:ext uri="{FF2B5EF4-FFF2-40B4-BE49-F238E27FC236}">
                  <a16:creationId xmlns:a16="http://schemas.microsoft.com/office/drawing/2014/main" id="{2CC982B8-AC02-0644-8AEA-8FD6A36C54CC}"/>
                </a:ext>
              </a:extLst>
            </p:cNvPr>
            <p:cNvSpPr/>
            <p:nvPr/>
          </p:nvSpPr>
          <p:spPr>
            <a:xfrm>
              <a:off x="354009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9;p53">
              <a:extLst>
                <a:ext uri="{FF2B5EF4-FFF2-40B4-BE49-F238E27FC236}">
                  <a16:creationId xmlns:a16="http://schemas.microsoft.com/office/drawing/2014/main" id="{39E10B41-50F7-9543-9158-4F3E3BEA557D}"/>
                </a:ext>
              </a:extLst>
            </p:cNvPr>
            <p:cNvSpPr/>
            <p:nvPr/>
          </p:nvSpPr>
          <p:spPr>
            <a:xfrm>
              <a:off x="354009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00;p53">
              <a:extLst>
                <a:ext uri="{FF2B5EF4-FFF2-40B4-BE49-F238E27FC236}">
                  <a16:creationId xmlns:a16="http://schemas.microsoft.com/office/drawing/2014/main" id="{A7A23F44-A9B2-E54F-BF06-7DD630C2B3BD}"/>
                </a:ext>
              </a:extLst>
            </p:cNvPr>
            <p:cNvSpPr/>
            <p:nvPr/>
          </p:nvSpPr>
          <p:spPr>
            <a:xfrm>
              <a:off x="3540091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01;p53">
              <a:extLst>
                <a:ext uri="{FF2B5EF4-FFF2-40B4-BE49-F238E27FC236}">
                  <a16:creationId xmlns:a16="http://schemas.microsoft.com/office/drawing/2014/main" id="{6F579BAE-4277-FC45-A88F-C5FAA2BF12C1}"/>
                </a:ext>
              </a:extLst>
            </p:cNvPr>
            <p:cNvSpPr/>
            <p:nvPr/>
          </p:nvSpPr>
          <p:spPr>
            <a:xfrm>
              <a:off x="354009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02;p53">
              <a:extLst>
                <a:ext uri="{FF2B5EF4-FFF2-40B4-BE49-F238E27FC236}">
                  <a16:creationId xmlns:a16="http://schemas.microsoft.com/office/drawing/2014/main" id="{74D270F0-BF87-1449-AFFD-9D7ADDF235EA}"/>
                </a:ext>
              </a:extLst>
            </p:cNvPr>
            <p:cNvSpPr/>
            <p:nvPr/>
          </p:nvSpPr>
          <p:spPr>
            <a:xfrm>
              <a:off x="354009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03;p53">
              <a:extLst>
                <a:ext uri="{FF2B5EF4-FFF2-40B4-BE49-F238E27FC236}">
                  <a16:creationId xmlns:a16="http://schemas.microsoft.com/office/drawing/2014/main" id="{99DE750D-AB11-344A-BA06-97E2BF1B38D5}"/>
                </a:ext>
              </a:extLst>
            </p:cNvPr>
            <p:cNvSpPr/>
            <p:nvPr/>
          </p:nvSpPr>
          <p:spPr>
            <a:xfrm>
              <a:off x="354009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04;p53">
              <a:extLst>
                <a:ext uri="{FF2B5EF4-FFF2-40B4-BE49-F238E27FC236}">
                  <a16:creationId xmlns:a16="http://schemas.microsoft.com/office/drawing/2014/main" id="{802CA941-24E9-9743-BCBE-DF535F4D27F1}"/>
                </a:ext>
              </a:extLst>
            </p:cNvPr>
            <p:cNvSpPr/>
            <p:nvPr/>
          </p:nvSpPr>
          <p:spPr>
            <a:xfrm>
              <a:off x="3540091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05;p53">
              <a:extLst>
                <a:ext uri="{FF2B5EF4-FFF2-40B4-BE49-F238E27FC236}">
                  <a16:creationId xmlns:a16="http://schemas.microsoft.com/office/drawing/2014/main" id="{8428EB9E-3927-0E4D-BD03-32E36916974D}"/>
                </a:ext>
              </a:extLst>
            </p:cNvPr>
            <p:cNvSpPr/>
            <p:nvPr/>
          </p:nvSpPr>
          <p:spPr>
            <a:xfrm>
              <a:off x="354009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06;p53">
              <a:extLst>
                <a:ext uri="{FF2B5EF4-FFF2-40B4-BE49-F238E27FC236}">
                  <a16:creationId xmlns:a16="http://schemas.microsoft.com/office/drawing/2014/main" id="{FFB1CAA6-D73A-A04E-8875-241841ACDD43}"/>
                </a:ext>
              </a:extLst>
            </p:cNvPr>
            <p:cNvSpPr/>
            <p:nvPr/>
          </p:nvSpPr>
          <p:spPr>
            <a:xfrm>
              <a:off x="3540091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07;p53">
              <a:extLst>
                <a:ext uri="{FF2B5EF4-FFF2-40B4-BE49-F238E27FC236}">
                  <a16:creationId xmlns:a16="http://schemas.microsoft.com/office/drawing/2014/main" id="{E83497FC-1E1B-AD4A-B5C1-75D9EC5B4FF7}"/>
                </a:ext>
              </a:extLst>
            </p:cNvPr>
            <p:cNvSpPr/>
            <p:nvPr/>
          </p:nvSpPr>
          <p:spPr>
            <a:xfrm>
              <a:off x="348542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08;p53">
              <a:extLst>
                <a:ext uri="{FF2B5EF4-FFF2-40B4-BE49-F238E27FC236}">
                  <a16:creationId xmlns:a16="http://schemas.microsoft.com/office/drawing/2014/main" id="{715ACB8A-B5B5-B04F-89A9-B62A11734771}"/>
                </a:ext>
              </a:extLst>
            </p:cNvPr>
            <p:cNvSpPr/>
            <p:nvPr/>
          </p:nvSpPr>
          <p:spPr>
            <a:xfrm>
              <a:off x="348542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09;p53">
              <a:extLst>
                <a:ext uri="{FF2B5EF4-FFF2-40B4-BE49-F238E27FC236}">
                  <a16:creationId xmlns:a16="http://schemas.microsoft.com/office/drawing/2014/main" id="{3D20C614-4EF1-2546-A9F6-01340F6F9AC1}"/>
                </a:ext>
              </a:extLst>
            </p:cNvPr>
            <p:cNvSpPr/>
            <p:nvPr/>
          </p:nvSpPr>
          <p:spPr>
            <a:xfrm>
              <a:off x="3485425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10;p53">
              <a:extLst>
                <a:ext uri="{FF2B5EF4-FFF2-40B4-BE49-F238E27FC236}">
                  <a16:creationId xmlns:a16="http://schemas.microsoft.com/office/drawing/2014/main" id="{8C79C2D4-10D2-6041-AF09-8DBAB7E3ACC6}"/>
                </a:ext>
              </a:extLst>
            </p:cNvPr>
            <p:cNvSpPr/>
            <p:nvPr/>
          </p:nvSpPr>
          <p:spPr>
            <a:xfrm>
              <a:off x="348542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11;p53">
              <a:extLst>
                <a:ext uri="{FF2B5EF4-FFF2-40B4-BE49-F238E27FC236}">
                  <a16:creationId xmlns:a16="http://schemas.microsoft.com/office/drawing/2014/main" id="{5F17EFD0-360C-2046-A677-67FBCDCFA746}"/>
                </a:ext>
              </a:extLst>
            </p:cNvPr>
            <p:cNvSpPr/>
            <p:nvPr/>
          </p:nvSpPr>
          <p:spPr>
            <a:xfrm>
              <a:off x="3485425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12;p53">
              <a:extLst>
                <a:ext uri="{FF2B5EF4-FFF2-40B4-BE49-F238E27FC236}">
                  <a16:creationId xmlns:a16="http://schemas.microsoft.com/office/drawing/2014/main" id="{2909665D-346E-0B47-9D28-39EBCA6A1400}"/>
                </a:ext>
              </a:extLst>
            </p:cNvPr>
            <p:cNvSpPr/>
            <p:nvPr/>
          </p:nvSpPr>
          <p:spPr>
            <a:xfrm>
              <a:off x="34307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13;p53">
              <a:extLst>
                <a:ext uri="{FF2B5EF4-FFF2-40B4-BE49-F238E27FC236}">
                  <a16:creationId xmlns:a16="http://schemas.microsoft.com/office/drawing/2014/main" id="{BF7A7B31-7927-CA44-9DF7-563C5283C431}"/>
                </a:ext>
              </a:extLst>
            </p:cNvPr>
            <p:cNvSpPr/>
            <p:nvPr/>
          </p:nvSpPr>
          <p:spPr>
            <a:xfrm>
              <a:off x="34307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14;p53">
              <a:extLst>
                <a:ext uri="{FF2B5EF4-FFF2-40B4-BE49-F238E27FC236}">
                  <a16:creationId xmlns:a16="http://schemas.microsoft.com/office/drawing/2014/main" id="{69201F95-7757-6742-A419-BBC4D13820CB}"/>
                </a:ext>
              </a:extLst>
            </p:cNvPr>
            <p:cNvSpPr/>
            <p:nvPr/>
          </p:nvSpPr>
          <p:spPr>
            <a:xfrm>
              <a:off x="34307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15;p53">
              <a:extLst>
                <a:ext uri="{FF2B5EF4-FFF2-40B4-BE49-F238E27FC236}">
                  <a16:creationId xmlns:a16="http://schemas.microsoft.com/office/drawing/2014/main" id="{FD70509B-C2A7-984D-BC9B-4305183F7E3F}"/>
                </a:ext>
              </a:extLst>
            </p:cNvPr>
            <p:cNvSpPr/>
            <p:nvPr/>
          </p:nvSpPr>
          <p:spPr>
            <a:xfrm>
              <a:off x="34307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16;p53">
              <a:extLst>
                <a:ext uri="{FF2B5EF4-FFF2-40B4-BE49-F238E27FC236}">
                  <a16:creationId xmlns:a16="http://schemas.microsoft.com/office/drawing/2014/main" id="{FAC42B58-4E08-334A-B0BD-41496ECBE627}"/>
                </a:ext>
              </a:extLst>
            </p:cNvPr>
            <p:cNvSpPr/>
            <p:nvPr/>
          </p:nvSpPr>
          <p:spPr>
            <a:xfrm>
              <a:off x="34307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17;p53">
              <a:extLst>
                <a:ext uri="{FF2B5EF4-FFF2-40B4-BE49-F238E27FC236}">
                  <a16:creationId xmlns:a16="http://schemas.microsoft.com/office/drawing/2014/main" id="{4268F8DC-025D-1B4F-A824-9CAAA200C45A}"/>
                </a:ext>
              </a:extLst>
            </p:cNvPr>
            <p:cNvSpPr/>
            <p:nvPr/>
          </p:nvSpPr>
          <p:spPr>
            <a:xfrm>
              <a:off x="3376076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18;p53">
              <a:extLst>
                <a:ext uri="{FF2B5EF4-FFF2-40B4-BE49-F238E27FC236}">
                  <a16:creationId xmlns:a16="http://schemas.microsoft.com/office/drawing/2014/main" id="{2C2B63AB-CDE9-174E-8402-DCC4084B6816}"/>
                </a:ext>
              </a:extLst>
            </p:cNvPr>
            <p:cNvSpPr/>
            <p:nvPr/>
          </p:nvSpPr>
          <p:spPr>
            <a:xfrm>
              <a:off x="3376076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19;p53">
              <a:extLst>
                <a:ext uri="{FF2B5EF4-FFF2-40B4-BE49-F238E27FC236}">
                  <a16:creationId xmlns:a16="http://schemas.microsoft.com/office/drawing/2014/main" id="{9311A7D2-2E47-6249-AFCA-3F5D9723C2D4}"/>
                </a:ext>
              </a:extLst>
            </p:cNvPr>
            <p:cNvSpPr/>
            <p:nvPr/>
          </p:nvSpPr>
          <p:spPr>
            <a:xfrm>
              <a:off x="337607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20;p53">
              <a:extLst>
                <a:ext uri="{FF2B5EF4-FFF2-40B4-BE49-F238E27FC236}">
                  <a16:creationId xmlns:a16="http://schemas.microsoft.com/office/drawing/2014/main" id="{177BD5A3-C25A-4D4E-AF91-1B7C92319A4D}"/>
                </a:ext>
              </a:extLst>
            </p:cNvPr>
            <p:cNvSpPr/>
            <p:nvPr/>
          </p:nvSpPr>
          <p:spPr>
            <a:xfrm>
              <a:off x="3376076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21;p53">
              <a:extLst>
                <a:ext uri="{FF2B5EF4-FFF2-40B4-BE49-F238E27FC236}">
                  <a16:creationId xmlns:a16="http://schemas.microsoft.com/office/drawing/2014/main" id="{DEDF5126-5E42-4E4D-9B84-0984E3CB28DF}"/>
                </a:ext>
              </a:extLst>
            </p:cNvPr>
            <p:cNvSpPr/>
            <p:nvPr/>
          </p:nvSpPr>
          <p:spPr>
            <a:xfrm>
              <a:off x="3376076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22;p53">
              <a:extLst>
                <a:ext uri="{FF2B5EF4-FFF2-40B4-BE49-F238E27FC236}">
                  <a16:creationId xmlns:a16="http://schemas.microsoft.com/office/drawing/2014/main" id="{2A00F8FB-55A2-6247-9C32-35920C3BD8F9}"/>
                </a:ext>
              </a:extLst>
            </p:cNvPr>
            <p:cNvSpPr/>
            <p:nvPr/>
          </p:nvSpPr>
          <p:spPr>
            <a:xfrm>
              <a:off x="3376076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23;p53">
              <a:extLst>
                <a:ext uri="{FF2B5EF4-FFF2-40B4-BE49-F238E27FC236}">
                  <a16:creationId xmlns:a16="http://schemas.microsoft.com/office/drawing/2014/main" id="{74066F64-E07A-1940-A686-54D1D747083A}"/>
                </a:ext>
              </a:extLst>
            </p:cNvPr>
            <p:cNvSpPr/>
            <p:nvPr/>
          </p:nvSpPr>
          <p:spPr>
            <a:xfrm>
              <a:off x="337607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24;p53">
              <a:extLst>
                <a:ext uri="{FF2B5EF4-FFF2-40B4-BE49-F238E27FC236}">
                  <a16:creationId xmlns:a16="http://schemas.microsoft.com/office/drawing/2014/main" id="{A2288E0A-2331-0641-A8A3-2E00E95AF7EE}"/>
                </a:ext>
              </a:extLst>
            </p:cNvPr>
            <p:cNvSpPr/>
            <p:nvPr/>
          </p:nvSpPr>
          <p:spPr>
            <a:xfrm>
              <a:off x="332139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25;p53">
              <a:extLst>
                <a:ext uri="{FF2B5EF4-FFF2-40B4-BE49-F238E27FC236}">
                  <a16:creationId xmlns:a16="http://schemas.microsoft.com/office/drawing/2014/main" id="{0E08F2EF-4E87-1243-82DE-355643C685AE}"/>
                </a:ext>
              </a:extLst>
            </p:cNvPr>
            <p:cNvSpPr/>
            <p:nvPr/>
          </p:nvSpPr>
          <p:spPr>
            <a:xfrm>
              <a:off x="3321392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26;p53">
              <a:extLst>
                <a:ext uri="{FF2B5EF4-FFF2-40B4-BE49-F238E27FC236}">
                  <a16:creationId xmlns:a16="http://schemas.microsoft.com/office/drawing/2014/main" id="{75354EA6-50A8-9440-BA97-13B38F58663A}"/>
                </a:ext>
              </a:extLst>
            </p:cNvPr>
            <p:cNvSpPr/>
            <p:nvPr/>
          </p:nvSpPr>
          <p:spPr>
            <a:xfrm>
              <a:off x="332139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27;p53">
              <a:extLst>
                <a:ext uri="{FF2B5EF4-FFF2-40B4-BE49-F238E27FC236}">
                  <a16:creationId xmlns:a16="http://schemas.microsoft.com/office/drawing/2014/main" id="{ACDB4D99-9480-4744-A230-1B91FD9C356D}"/>
                </a:ext>
              </a:extLst>
            </p:cNvPr>
            <p:cNvSpPr/>
            <p:nvPr/>
          </p:nvSpPr>
          <p:spPr>
            <a:xfrm>
              <a:off x="332139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28;p53">
              <a:extLst>
                <a:ext uri="{FF2B5EF4-FFF2-40B4-BE49-F238E27FC236}">
                  <a16:creationId xmlns:a16="http://schemas.microsoft.com/office/drawing/2014/main" id="{E593CDD9-7A8E-2F41-839C-802982A08A73}"/>
                </a:ext>
              </a:extLst>
            </p:cNvPr>
            <p:cNvSpPr/>
            <p:nvPr/>
          </p:nvSpPr>
          <p:spPr>
            <a:xfrm>
              <a:off x="332139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29;p53">
              <a:extLst>
                <a:ext uri="{FF2B5EF4-FFF2-40B4-BE49-F238E27FC236}">
                  <a16:creationId xmlns:a16="http://schemas.microsoft.com/office/drawing/2014/main" id="{C77E1754-61E3-884D-99D3-42C49544A417}"/>
                </a:ext>
              </a:extLst>
            </p:cNvPr>
            <p:cNvSpPr/>
            <p:nvPr/>
          </p:nvSpPr>
          <p:spPr>
            <a:xfrm>
              <a:off x="332139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30;p53">
              <a:extLst>
                <a:ext uri="{FF2B5EF4-FFF2-40B4-BE49-F238E27FC236}">
                  <a16:creationId xmlns:a16="http://schemas.microsoft.com/office/drawing/2014/main" id="{F034B38D-09BE-C842-99B7-EE5B2CD7B6EA}"/>
                </a:ext>
              </a:extLst>
            </p:cNvPr>
            <p:cNvSpPr/>
            <p:nvPr/>
          </p:nvSpPr>
          <p:spPr>
            <a:xfrm>
              <a:off x="332139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31;p53">
              <a:extLst>
                <a:ext uri="{FF2B5EF4-FFF2-40B4-BE49-F238E27FC236}">
                  <a16:creationId xmlns:a16="http://schemas.microsoft.com/office/drawing/2014/main" id="{182CEA49-1A05-104A-88C0-E21CF17A232C}"/>
                </a:ext>
              </a:extLst>
            </p:cNvPr>
            <p:cNvSpPr/>
            <p:nvPr/>
          </p:nvSpPr>
          <p:spPr>
            <a:xfrm>
              <a:off x="3266870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32;p53">
              <a:extLst>
                <a:ext uri="{FF2B5EF4-FFF2-40B4-BE49-F238E27FC236}">
                  <a16:creationId xmlns:a16="http://schemas.microsoft.com/office/drawing/2014/main" id="{103422FA-66C4-CB45-B285-F25AA165F1AC}"/>
                </a:ext>
              </a:extLst>
            </p:cNvPr>
            <p:cNvSpPr/>
            <p:nvPr/>
          </p:nvSpPr>
          <p:spPr>
            <a:xfrm>
              <a:off x="3266870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33;p53">
              <a:extLst>
                <a:ext uri="{FF2B5EF4-FFF2-40B4-BE49-F238E27FC236}">
                  <a16:creationId xmlns:a16="http://schemas.microsoft.com/office/drawing/2014/main" id="{C200F616-3F55-D84E-ACE3-9C3A25FCA745}"/>
                </a:ext>
              </a:extLst>
            </p:cNvPr>
            <p:cNvSpPr/>
            <p:nvPr/>
          </p:nvSpPr>
          <p:spPr>
            <a:xfrm>
              <a:off x="3266870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34;p53">
              <a:extLst>
                <a:ext uri="{FF2B5EF4-FFF2-40B4-BE49-F238E27FC236}">
                  <a16:creationId xmlns:a16="http://schemas.microsoft.com/office/drawing/2014/main" id="{3BDD5F03-7E3C-0047-80A8-C4C6BBE87D8E}"/>
                </a:ext>
              </a:extLst>
            </p:cNvPr>
            <p:cNvSpPr/>
            <p:nvPr/>
          </p:nvSpPr>
          <p:spPr>
            <a:xfrm>
              <a:off x="3266870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35;p53">
              <a:extLst>
                <a:ext uri="{FF2B5EF4-FFF2-40B4-BE49-F238E27FC236}">
                  <a16:creationId xmlns:a16="http://schemas.microsoft.com/office/drawing/2014/main" id="{F63D5DF8-0AD5-794D-A096-AB1004403392}"/>
                </a:ext>
              </a:extLst>
            </p:cNvPr>
            <p:cNvSpPr/>
            <p:nvPr/>
          </p:nvSpPr>
          <p:spPr>
            <a:xfrm>
              <a:off x="3212186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36;p53">
              <a:extLst>
                <a:ext uri="{FF2B5EF4-FFF2-40B4-BE49-F238E27FC236}">
                  <a16:creationId xmlns:a16="http://schemas.microsoft.com/office/drawing/2014/main" id="{9F45CB58-2BC2-7848-A56F-F6E4CACFD93B}"/>
                </a:ext>
              </a:extLst>
            </p:cNvPr>
            <p:cNvSpPr/>
            <p:nvPr/>
          </p:nvSpPr>
          <p:spPr>
            <a:xfrm>
              <a:off x="310283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37;p53">
              <a:extLst>
                <a:ext uri="{FF2B5EF4-FFF2-40B4-BE49-F238E27FC236}">
                  <a16:creationId xmlns:a16="http://schemas.microsoft.com/office/drawing/2014/main" id="{13BAEFAB-05D5-D448-800F-E0DCA31FE867}"/>
                </a:ext>
              </a:extLst>
            </p:cNvPr>
            <p:cNvSpPr/>
            <p:nvPr/>
          </p:nvSpPr>
          <p:spPr>
            <a:xfrm>
              <a:off x="3048314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38;p53">
              <a:extLst>
                <a:ext uri="{FF2B5EF4-FFF2-40B4-BE49-F238E27FC236}">
                  <a16:creationId xmlns:a16="http://schemas.microsoft.com/office/drawing/2014/main" id="{DE32C5D1-4CDC-DD46-B757-985FB5FF6E5F}"/>
                </a:ext>
              </a:extLst>
            </p:cNvPr>
            <p:cNvSpPr/>
            <p:nvPr/>
          </p:nvSpPr>
          <p:spPr>
            <a:xfrm>
              <a:off x="3048314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39;p53">
              <a:extLst>
                <a:ext uri="{FF2B5EF4-FFF2-40B4-BE49-F238E27FC236}">
                  <a16:creationId xmlns:a16="http://schemas.microsoft.com/office/drawing/2014/main" id="{DFC592D7-B029-2446-9B7E-053EED1150B2}"/>
                </a:ext>
              </a:extLst>
            </p:cNvPr>
            <p:cNvSpPr/>
            <p:nvPr/>
          </p:nvSpPr>
          <p:spPr>
            <a:xfrm>
              <a:off x="2993630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840;p53">
              <a:extLst>
                <a:ext uri="{FF2B5EF4-FFF2-40B4-BE49-F238E27FC236}">
                  <a16:creationId xmlns:a16="http://schemas.microsoft.com/office/drawing/2014/main" id="{C55101A7-2233-E541-86BB-793D2C97CB80}"/>
                </a:ext>
              </a:extLst>
            </p:cNvPr>
            <p:cNvSpPr/>
            <p:nvPr/>
          </p:nvSpPr>
          <p:spPr>
            <a:xfrm>
              <a:off x="2993630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841;p53">
              <a:extLst>
                <a:ext uri="{FF2B5EF4-FFF2-40B4-BE49-F238E27FC236}">
                  <a16:creationId xmlns:a16="http://schemas.microsoft.com/office/drawing/2014/main" id="{3941F7FA-6F5D-4442-A7B2-E0566E9E7BC3}"/>
                </a:ext>
              </a:extLst>
            </p:cNvPr>
            <p:cNvSpPr/>
            <p:nvPr/>
          </p:nvSpPr>
          <p:spPr>
            <a:xfrm>
              <a:off x="299363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842;p53">
              <a:extLst>
                <a:ext uri="{FF2B5EF4-FFF2-40B4-BE49-F238E27FC236}">
                  <a16:creationId xmlns:a16="http://schemas.microsoft.com/office/drawing/2014/main" id="{74F67B85-2A8C-EB4F-B806-8DC6E0EF8C20}"/>
                </a:ext>
              </a:extLst>
            </p:cNvPr>
            <p:cNvSpPr/>
            <p:nvPr/>
          </p:nvSpPr>
          <p:spPr>
            <a:xfrm>
              <a:off x="299363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843;p53">
              <a:extLst>
                <a:ext uri="{FF2B5EF4-FFF2-40B4-BE49-F238E27FC236}">
                  <a16:creationId xmlns:a16="http://schemas.microsoft.com/office/drawing/2014/main" id="{34461410-7F08-744D-947B-E405326EE00D}"/>
                </a:ext>
              </a:extLst>
            </p:cNvPr>
            <p:cNvSpPr/>
            <p:nvPr/>
          </p:nvSpPr>
          <p:spPr>
            <a:xfrm>
              <a:off x="299363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844;p53">
              <a:extLst>
                <a:ext uri="{FF2B5EF4-FFF2-40B4-BE49-F238E27FC236}">
                  <a16:creationId xmlns:a16="http://schemas.microsoft.com/office/drawing/2014/main" id="{1EF4C36C-F027-5A42-B9A1-D08977E2230E}"/>
                </a:ext>
              </a:extLst>
            </p:cNvPr>
            <p:cNvSpPr/>
            <p:nvPr/>
          </p:nvSpPr>
          <p:spPr>
            <a:xfrm>
              <a:off x="299363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845;p53">
              <a:extLst>
                <a:ext uri="{FF2B5EF4-FFF2-40B4-BE49-F238E27FC236}">
                  <a16:creationId xmlns:a16="http://schemas.microsoft.com/office/drawing/2014/main" id="{EAD73D06-607F-8A4F-AA46-0A9AFDEEFB80}"/>
                </a:ext>
              </a:extLst>
            </p:cNvPr>
            <p:cNvSpPr/>
            <p:nvPr/>
          </p:nvSpPr>
          <p:spPr>
            <a:xfrm>
              <a:off x="293896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846;p53">
              <a:extLst>
                <a:ext uri="{FF2B5EF4-FFF2-40B4-BE49-F238E27FC236}">
                  <a16:creationId xmlns:a16="http://schemas.microsoft.com/office/drawing/2014/main" id="{CA1FFE8B-F3D8-8642-8E9E-498EA421D07D}"/>
                </a:ext>
              </a:extLst>
            </p:cNvPr>
            <p:cNvSpPr/>
            <p:nvPr/>
          </p:nvSpPr>
          <p:spPr>
            <a:xfrm>
              <a:off x="293896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847;p53">
              <a:extLst>
                <a:ext uri="{FF2B5EF4-FFF2-40B4-BE49-F238E27FC236}">
                  <a16:creationId xmlns:a16="http://schemas.microsoft.com/office/drawing/2014/main" id="{D1B6E3AA-3783-BF43-840C-A5C1B38EB5F2}"/>
                </a:ext>
              </a:extLst>
            </p:cNvPr>
            <p:cNvSpPr/>
            <p:nvPr/>
          </p:nvSpPr>
          <p:spPr>
            <a:xfrm>
              <a:off x="293896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848;p53">
              <a:extLst>
                <a:ext uri="{FF2B5EF4-FFF2-40B4-BE49-F238E27FC236}">
                  <a16:creationId xmlns:a16="http://schemas.microsoft.com/office/drawing/2014/main" id="{83B141B0-3E97-4841-8D0C-F0A16291EFEB}"/>
                </a:ext>
              </a:extLst>
            </p:cNvPr>
            <p:cNvSpPr/>
            <p:nvPr/>
          </p:nvSpPr>
          <p:spPr>
            <a:xfrm>
              <a:off x="293896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849;p53">
              <a:extLst>
                <a:ext uri="{FF2B5EF4-FFF2-40B4-BE49-F238E27FC236}">
                  <a16:creationId xmlns:a16="http://schemas.microsoft.com/office/drawing/2014/main" id="{11DC27C4-E697-3249-A6B2-3926CF731FD2}"/>
                </a:ext>
              </a:extLst>
            </p:cNvPr>
            <p:cNvSpPr/>
            <p:nvPr/>
          </p:nvSpPr>
          <p:spPr>
            <a:xfrm>
              <a:off x="293896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850;p53">
              <a:extLst>
                <a:ext uri="{FF2B5EF4-FFF2-40B4-BE49-F238E27FC236}">
                  <a16:creationId xmlns:a16="http://schemas.microsoft.com/office/drawing/2014/main" id="{06F57F59-701C-B040-909C-8125FB127159}"/>
                </a:ext>
              </a:extLst>
            </p:cNvPr>
            <p:cNvSpPr/>
            <p:nvPr/>
          </p:nvSpPr>
          <p:spPr>
            <a:xfrm>
              <a:off x="293896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851;p53">
              <a:extLst>
                <a:ext uri="{FF2B5EF4-FFF2-40B4-BE49-F238E27FC236}">
                  <a16:creationId xmlns:a16="http://schemas.microsoft.com/office/drawing/2014/main" id="{E2ABD9B0-0D72-C34F-A9C0-CAEB1EFE3DDC}"/>
                </a:ext>
              </a:extLst>
            </p:cNvPr>
            <p:cNvSpPr/>
            <p:nvPr/>
          </p:nvSpPr>
          <p:spPr>
            <a:xfrm>
              <a:off x="293896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852;p53">
              <a:extLst>
                <a:ext uri="{FF2B5EF4-FFF2-40B4-BE49-F238E27FC236}">
                  <a16:creationId xmlns:a16="http://schemas.microsoft.com/office/drawing/2014/main" id="{776ECDE5-B41E-9D47-BF8C-9B43FDDB42AE}"/>
                </a:ext>
              </a:extLst>
            </p:cNvPr>
            <p:cNvSpPr/>
            <p:nvPr/>
          </p:nvSpPr>
          <p:spPr>
            <a:xfrm>
              <a:off x="2884280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853;p53">
              <a:extLst>
                <a:ext uri="{FF2B5EF4-FFF2-40B4-BE49-F238E27FC236}">
                  <a16:creationId xmlns:a16="http://schemas.microsoft.com/office/drawing/2014/main" id="{0630126E-FE21-D84F-AE9C-79E4EA9251EF}"/>
                </a:ext>
              </a:extLst>
            </p:cNvPr>
            <p:cNvSpPr/>
            <p:nvPr/>
          </p:nvSpPr>
          <p:spPr>
            <a:xfrm>
              <a:off x="2884280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854;p53">
              <a:extLst>
                <a:ext uri="{FF2B5EF4-FFF2-40B4-BE49-F238E27FC236}">
                  <a16:creationId xmlns:a16="http://schemas.microsoft.com/office/drawing/2014/main" id="{7024B027-8DA6-534A-9BA2-23D81C62627D}"/>
                </a:ext>
              </a:extLst>
            </p:cNvPr>
            <p:cNvSpPr/>
            <p:nvPr/>
          </p:nvSpPr>
          <p:spPr>
            <a:xfrm>
              <a:off x="2884280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855;p53">
              <a:extLst>
                <a:ext uri="{FF2B5EF4-FFF2-40B4-BE49-F238E27FC236}">
                  <a16:creationId xmlns:a16="http://schemas.microsoft.com/office/drawing/2014/main" id="{AC45C964-BA25-1C4C-8C8C-71CE0A56E3E4}"/>
                </a:ext>
              </a:extLst>
            </p:cNvPr>
            <p:cNvSpPr/>
            <p:nvPr/>
          </p:nvSpPr>
          <p:spPr>
            <a:xfrm>
              <a:off x="2884280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856;p53">
              <a:extLst>
                <a:ext uri="{FF2B5EF4-FFF2-40B4-BE49-F238E27FC236}">
                  <a16:creationId xmlns:a16="http://schemas.microsoft.com/office/drawing/2014/main" id="{C791F438-4979-164A-82EA-3924411FC991}"/>
                </a:ext>
              </a:extLst>
            </p:cNvPr>
            <p:cNvSpPr/>
            <p:nvPr/>
          </p:nvSpPr>
          <p:spPr>
            <a:xfrm>
              <a:off x="2884280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857;p53">
              <a:extLst>
                <a:ext uri="{FF2B5EF4-FFF2-40B4-BE49-F238E27FC236}">
                  <a16:creationId xmlns:a16="http://schemas.microsoft.com/office/drawing/2014/main" id="{8DB91E7A-BEBD-E242-941E-C00AB2F3E1B2}"/>
                </a:ext>
              </a:extLst>
            </p:cNvPr>
            <p:cNvSpPr/>
            <p:nvPr/>
          </p:nvSpPr>
          <p:spPr>
            <a:xfrm>
              <a:off x="2884280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858;p53">
              <a:extLst>
                <a:ext uri="{FF2B5EF4-FFF2-40B4-BE49-F238E27FC236}">
                  <a16:creationId xmlns:a16="http://schemas.microsoft.com/office/drawing/2014/main" id="{6C173B38-8168-AE41-9727-F7908F805AEB}"/>
                </a:ext>
              </a:extLst>
            </p:cNvPr>
            <p:cNvSpPr/>
            <p:nvPr/>
          </p:nvSpPr>
          <p:spPr>
            <a:xfrm>
              <a:off x="2884280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859;p53">
              <a:extLst>
                <a:ext uri="{FF2B5EF4-FFF2-40B4-BE49-F238E27FC236}">
                  <a16:creationId xmlns:a16="http://schemas.microsoft.com/office/drawing/2014/main" id="{2CA7E0C1-CB2A-D142-86A6-71757BE8C997}"/>
                </a:ext>
              </a:extLst>
            </p:cNvPr>
            <p:cNvSpPr/>
            <p:nvPr/>
          </p:nvSpPr>
          <p:spPr>
            <a:xfrm>
              <a:off x="2884280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860;p53">
              <a:extLst>
                <a:ext uri="{FF2B5EF4-FFF2-40B4-BE49-F238E27FC236}">
                  <a16:creationId xmlns:a16="http://schemas.microsoft.com/office/drawing/2014/main" id="{3389ED8A-B27E-4B4E-AFCC-1D9E30EC63B5}"/>
                </a:ext>
              </a:extLst>
            </p:cNvPr>
            <p:cNvSpPr/>
            <p:nvPr/>
          </p:nvSpPr>
          <p:spPr>
            <a:xfrm>
              <a:off x="2829614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861;p53">
              <a:extLst>
                <a:ext uri="{FF2B5EF4-FFF2-40B4-BE49-F238E27FC236}">
                  <a16:creationId xmlns:a16="http://schemas.microsoft.com/office/drawing/2014/main" id="{64D90DBB-E267-DD43-8498-6A099A6AF4B8}"/>
                </a:ext>
              </a:extLst>
            </p:cNvPr>
            <p:cNvSpPr/>
            <p:nvPr/>
          </p:nvSpPr>
          <p:spPr>
            <a:xfrm>
              <a:off x="2829614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862;p53">
              <a:extLst>
                <a:ext uri="{FF2B5EF4-FFF2-40B4-BE49-F238E27FC236}">
                  <a16:creationId xmlns:a16="http://schemas.microsoft.com/office/drawing/2014/main" id="{7CC0D9B1-6AA5-0D49-842A-C4FC80041BEB}"/>
                </a:ext>
              </a:extLst>
            </p:cNvPr>
            <p:cNvSpPr/>
            <p:nvPr/>
          </p:nvSpPr>
          <p:spPr>
            <a:xfrm>
              <a:off x="2829614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863;p53">
              <a:extLst>
                <a:ext uri="{FF2B5EF4-FFF2-40B4-BE49-F238E27FC236}">
                  <a16:creationId xmlns:a16="http://schemas.microsoft.com/office/drawing/2014/main" id="{4EE00A42-C96A-CC4D-8D34-5FC42BF72728}"/>
                </a:ext>
              </a:extLst>
            </p:cNvPr>
            <p:cNvSpPr/>
            <p:nvPr/>
          </p:nvSpPr>
          <p:spPr>
            <a:xfrm>
              <a:off x="2829614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864;p53">
              <a:extLst>
                <a:ext uri="{FF2B5EF4-FFF2-40B4-BE49-F238E27FC236}">
                  <a16:creationId xmlns:a16="http://schemas.microsoft.com/office/drawing/2014/main" id="{2DA837CC-E5D9-7C42-9E90-F68DF3D0C9E1}"/>
                </a:ext>
              </a:extLst>
            </p:cNvPr>
            <p:cNvSpPr/>
            <p:nvPr/>
          </p:nvSpPr>
          <p:spPr>
            <a:xfrm>
              <a:off x="2829614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865;p53">
              <a:extLst>
                <a:ext uri="{FF2B5EF4-FFF2-40B4-BE49-F238E27FC236}">
                  <a16:creationId xmlns:a16="http://schemas.microsoft.com/office/drawing/2014/main" id="{BF3731A1-322E-EC4C-B33C-CE3D613E4B10}"/>
                </a:ext>
              </a:extLst>
            </p:cNvPr>
            <p:cNvSpPr/>
            <p:nvPr/>
          </p:nvSpPr>
          <p:spPr>
            <a:xfrm>
              <a:off x="2829614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866;p53">
              <a:extLst>
                <a:ext uri="{FF2B5EF4-FFF2-40B4-BE49-F238E27FC236}">
                  <a16:creationId xmlns:a16="http://schemas.microsoft.com/office/drawing/2014/main" id="{CC9F1E23-B0B7-A54E-A527-DA3451F482E9}"/>
                </a:ext>
              </a:extLst>
            </p:cNvPr>
            <p:cNvSpPr/>
            <p:nvPr/>
          </p:nvSpPr>
          <p:spPr>
            <a:xfrm>
              <a:off x="2829614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867;p53">
              <a:extLst>
                <a:ext uri="{FF2B5EF4-FFF2-40B4-BE49-F238E27FC236}">
                  <a16:creationId xmlns:a16="http://schemas.microsoft.com/office/drawing/2014/main" id="{A61C8927-3561-E843-B7C9-9C4A42223FCD}"/>
                </a:ext>
              </a:extLst>
            </p:cNvPr>
            <p:cNvSpPr/>
            <p:nvPr/>
          </p:nvSpPr>
          <p:spPr>
            <a:xfrm>
              <a:off x="2829614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868;p53">
              <a:extLst>
                <a:ext uri="{FF2B5EF4-FFF2-40B4-BE49-F238E27FC236}">
                  <a16:creationId xmlns:a16="http://schemas.microsoft.com/office/drawing/2014/main" id="{13DB4DB9-A0F2-3C4D-99ED-8C2EC074AE66}"/>
                </a:ext>
              </a:extLst>
            </p:cNvPr>
            <p:cNvSpPr/>
            <p:nvPr/>
          </p:nvSpPr>
          <p:spPr>
            <a:xfrm>
              <a:off x="277507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69;p53">
              <a:extLst>
                <a:ext uri="{FF2B5EF4-FFF2-40B4-BE49-F238E27FC236}">
                  <a16:creationId xmlns:a16="http://schemas.microsoft.com/office/drawing/2014/main" id="{727594E9-176C-4A45-85A3-247E70C4F3CE}"/>
                </a:ext>
              </a:extLst>
            </p:cNvPr>
            <p:cNvSpPr/>
            <p:nvPr/>
          </p:nvSpPr>
          <p:spPr>
            <a:xfrm>
              <a:off x="277507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70;p53">
              <a:extLst>
                <a:ext uri="{FF2B5EF4-FFF2-40B4-BE49-F238E27FC236}">
                  <a16:creationId xmlns:a16="http://schemas.microsoft.com/office/drawing/2014/main" id="{F7572404-92A1-C14C-A58B-7D456AEEE127}"/>
                </a:ext>
              </a:extLst>
            </p:cNvPr>
            <p:cNvSpPr/>
            <p:nvPr/>
          </p:nvSpPr>
          <p:spPr>
            <a:xfrm>
              <a:off x="277507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71;p53">
              <a:extLst>
                <a:ext uri="{FF2B5EF4-FFF2-40B4-BE49-F238E27FC236}">
                  <a16:creationId xmlns:a16="http://schemas.microsoft.com/office/drawing/2014/main" id="{3880872C-3336-CA4A-AFDA-C55E2C76E29C}"/>
                </a:ext>
              </a:extLst>
            </p:cNvPr>
            <p:cNvSpPr/>
            <p:nvPr/>
          </p:nvSpPr>
          <p:spPr>
            <a:xfrm>
              <a:off x="277507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72;p53">
              <a:extLst>
                <a:ext uri="{FF2B5EF4-FFF2-40B4-BE49-F238E27FC236}">
                  <a16:creationId xmlns:a16="http://schemas.microsoft.com/office/drawing/2014/main" id="{D65C3A70-7B2B-394D-A9E7-E301A087E4B5}"/>
                </a:ext>
              </a:extLst>
            </p:cNvPr>
            <p:cNvSpPr/>
            <p:nvPr/>
          </p:nvSpPr>
          <p:spPr>
            <a:xfrm>
              <a:off x="277507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73;p53">
              <a:extLst>
                <a:ext uri="{FF2B5EF4-FFF2-40B4-BE49-F238E27FC236}">
                  <a16:creationId xmlns:a16="http://schemas.microsoft.com/office/drawing/2014/main" id="{4743377C-7262-414C-AEBA-3533DCADFB2E}"/>
                </a:ext>
              </a:extLst>
            </p:cNvPr>
            <p:cNvSpPr/>
            <p:nvPr/>
          </p:nvSpPr>
          <p:spPr>
            <a:xfrm>
              <a:off x="2775074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74;p53">
              <a:extLst>
                <a:ext uri="{FF2B5EF4-FFF2-40B4-BE49-F238E27FC236}">
                  <a16:creationId xmlns:a16="http://schemas.microsoft.com/office/drawing/2014/main" id="{A2D1D65D-316F-2846-B653-83C1E7788358}"/>
                </a:ext>
              </a:extLst>
            </p:cNvPr>
            <p:cNvSpPr/>
            <p:nvPr/>
          </p:nvSpPr>
          <p:spPr>
            <a:xfrm>
              <a:off x="277507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75;p53">
              <a:extLst>
                <a:ext uri="{FF2B5EF4-FFF2-40B4-BE49-F238E27FC236}">
                  <a16:creationId xmlns:a16="http://schemas.microsoft.com/office/drawing/2014/main" id="{B1CDFEDB-ECAF-B24C-8081-464C5E8825B5}"/>
                </a:ext>
              </a:extLst>
            </p:cNvPr>
            <p:cNvSpPr/>
            <p:nvPr/>
          </p:nvSpPr>
          <p:spPr>
            <a:xfrm>
              <a:off x="277507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76;p53">
              <a:extLst>
                <a:ext uri="{FF2B5EF4-FFF2-40B4-BE49-F238E27FC236}">
                  <a16:creationId xmlns:a16="http://schemas.microsoft.com/office/drawing/2014/main" id="{5FF9F8BD-1BA8-0F44-97F6-CDBA1F38B09B}"/>
                </a:ext>
              </a:extLst>
            </p:cNvPr>
            <p:cNvSpPr/>
            <p:nvPr/>
          </p:nvSpPr>
          <p:spPr>
            <a:xfrm>
              <a:off x="2720408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77;p53">
              <a:extLst>
                <a:ext uri="{FF2B5EF4-FFF2-40B4-BE49-F238E27FC236}">
                  <a16:creationId xmlns:a16="http://schemas.microsoft.com/office/drawing/2014/main" id="{E349EA7B-EB8C-574D-BEF0-FC1F79F53AE9}"/>
                </a:ext>
              </a:extLst>
            </p:cNvPr>
            <p:cNvSpPr/>
            <p:nvPr/>
          </p:nvSpPr>
          <p:spPr>
            <a:xfrm>
              <a:off x="2720408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78;p53">
              <a:extLst>
                <a:ext uri="{FF2B5EF4-FFF2-40B4-BE49-F238E27FC236}">
                  <a16:creationId xmlns:a16="http://schemas.microsoft.com/office/drawing/2014/main" id="{9EBA72E4-CBEA-964D-A16E-ABA9EB56CC1D}"/>
                </a:ext>
              </a:extLst>
            </p:cNvPr>
            <p:cNvSpPr/>
            <p:nvPr/>
          </p:nvSpPr>
          <p:spPr>
            <a:xfrm>
              <a:off x="2720408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79;p53">
              <a:extLst>
                <a:ext uri="{FF2B5EF4-FFF2-40B4-BE49-F238E27FC236}">
                  <a16:creationId xmlns:a16="http://schemas.microsoft.com/office/drawing/2014/main" id="{CA5B258A-A323-0646-9B4D-5BA4CE217C7B}"/>
                </a:ext>
              </a:extLst>
            </p:cNvPr>
            <p:cNvSpPr/>
            <p:nvPr/>
          </p:nvSpPr>
          <p:spPr>
            <a:xfrm>
              <a:off x="2720408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80;p53">
              <a:extLst>
                <a:ext uri="{FF2B5EF4-FFF2-40B4-BE49-F238E27FC236}">
                  <a16:creationId xmlns:a16="http://schemas.microsoft.com/office/drawing/2014/main" id="{97158806-AB61-5B4A-B1B0-A42A73607891}"/>
                </a:ext>
              </a:extLst>
            </p:cNvPr>
            <p:cNvSpPr/>
            <p:nvPr/>
          </p:nvSpPr>
          <p:spPr>
            <a:xfrm>
              <a:off x="2720408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81;p53">
              <a:extLst>
                <a:ext uri="{FF2B5EF4-FFF2-40B4-BE49-F238E27FC236}">
                  <a16:creationId xmlns:a16="http://schemas.microsoft.com/office/drawing/2014/main" id="{FF72EAEF-0755-1345-B281-94601AD3C09B}"/>
                </a:ext>
              </a:extLst>
            </p:cNvPr>
            <p:cNvSpPr/>
            <p:nvPr/>
          </p:nvSpPr>
          <p:spPr>
            <a:xfrm>
              <a:off x="2720408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82;p53">
              <a:extLst>
                <a:ext uri="{FF2B5EF4-FFF2-40B4-BE49-F238E27FC236}">
                  <a16:creationId xmlns:a16="http://schemas.microsoft.com/office/drawing/2014/main" id="{9F379175-5AE2-BA45-B40A-A629FB386178}"/>
                </a:ext>
              </a:extLst>
            </p:cNvPr>
            <p:cNvSpPr/>
            <p:nvPr/>
          </p:nvSpPr>
          <p:spPr>
            <a:xfrm>
              <a:off x="2720408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83;p53">
              <a:extLst>
                <a:ext uri="{FF2B5EF4-FFF2-40B4-BE49-F238E27FC236}">
                  <a16:creationId xmlns:a16="http://schemas.microsoft.com/office/drawing/2014/main" id="{D1C24C11-4E8D-4949-9569-9111F216345C}"/>
                </a:ext>
              </a:extLst>
            </p:cNvPr>
            <p:cNvSpPr/>
            <p:nvPr/>
          </p:nvSpPr>
          <p:spPr>
            <a:xfrm>
              <a:off x="2720408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884;p53">
              <a:extLst>
                <a:ext uri="{FF2B5EF4-FFF2-40B4-BE49-F238E27FC236}">
                  <a16:creationId xmlns:a16="http://schemas.microsoft.com/office/drawing/2014/main" id="{E2DFD871-C829-5848-8425-FE87B8EBECB6}"/>
                </a:ext>
              </a:extLst>
            </p:cNvPr>
            <p:cNvSpPr/>
            <p:nvPr/>
          </p:nvSpPr>
          <p:spPr>
            <a:xfrm>
              <a:off x="2720408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885;p53">
              <a:extLst>
                <a:ext uri="{FF2B5EF4-FFF2-40B4-BE49-F238E27FC236}">
                  <a16:creationId xmlns:a16="http://schemas.microsoft.com/office/drawing/2014/main" id="{DFCE39E6-7CAE-D747-8726-F40BB3C7B9ED}"/>
                </a:ext>
              </a:extLst>
            </p:cNvPr>
            <p:cNvSpPr/>
            <p:nvPr/>
          </p:nvSpPr>
          <p:spPr>
            <a:xfrm>
              <a:off x="266572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886;p53">
              <a:extLst>
                <a:ext uri="{FF2B5EF4-FFF2-40B4-BE49-F238E27FC236}">
                  <a16:creationId xmlns:a16="http://schemas.microsoft.com/office/drawing/2014/main" id="{AD8CB13C-7FC3-9241-817C-629A8FDABB52}"/>
                </a:ext>
              </a:extLst>
            </p:cNvPr>
            <p:cNvSpPr/>
            <p:nvPr/>
          </p:nvSpPr>
          <p:spPr>
            <a:xfrm>
              <a:off x="266572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887;p53">
              <a:extLst>
                <a:ext uri="{FF2B5EF4-FFF2-40B4-BE49-F238E27FC236}">
                  <a16:creationId xmlns:a16="http://schemas.microsoft.com/office/drawing/2014/main" id="{C7D4EB3F-2692-7245-9294-FC39F4F817F0}"/>
                </a:ext>
              </a:extLst>
            </p:cNvPr>
            <p:cNvSpPr/>
            <p:nvPr/>
          </p:nvSpPr>
          <p:spPr>
            <a:xfrm>
              <a:off x="266572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888;p53">
              <a:extLst>
                <a:ext uri="{FF2B5EF4-FFF2-40B4-BE49-F238E27FC236}">
                  <a16:creationId xmlns:a16="http://schemas.microsoft.com/office/drawing/2014/main" id="{AD0C9F5C-B613-CD4C-BE19-5B78C9B9F5ED}"/>
                </a:ext>
              </a:extLst>
            </p:cNvPr>
            <p:cNvSpPr/>
            <p:nvPr/>
          </p:nvSpPr>
          <p:spPr>
            <a:xfrm>
              <a:off x="266572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889;p53">
              <a:extLst>
                <a:ext uri="{FF2B5EF4-FFF2-40B4-BE49-F238E27FC236}">
                  <a16:creationId xmlns:a16="http://schemas.microsoft.com/office/drawing/2014/main" id="{0DAF5949-540D-C741-9920-650BE45929CE}"/>
                </a:ext>
              </a:extLst>
            </p:cNvPr>
            <p:cNvSpPr/>
            <p:nvPr/>
          </p:nvSpPr>
          <p:spPr>
            <a:xfrm>
              <a:off x="266572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890;p53">
              <a:extLst>
                <a:ext uri="{FF2B5EF4-FFF2-40B4-BE49-F238E27FC236}">
                  <a16:creationId xmlns:a16="http://schemas.microsoft.com/office/drawing/2014/main" id="{076A4963-4040-C74E-86B8-7DF468DEC045}"/>
                </a:ext>
              </a:extLst>
            </p:cNvPr>
            <p:cNvSpPr/>
            <p:nvPr/>
          </p:nvSpPr>
          <p:spPr>
            <a:xfrm>
              <a:off x="266572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891;p53">
              <a:extLst>
                <a:ext uri="{FF2B5EF4-FFF2-40B4-BE49-F238E27FC236}">
                  <a16:creationId xmlns:a16="http://schemas.microsoft.com/office/drawing/2014/main" id="{99871FCB-FE01-3C4F-894C-0F0983EE5A78}"/>
                </a:ext>
              </a:extLst>
            </p:cNvPr>
            <p:cNvSpPr/>
            <p:nvPr/>
          </p:nvSpPr>
          <p:spPr>
            <a:xfrm>
              <a:off x="2665724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892;p53">
              <a:extLst>
                <a:ext uri="{FF2B5EF4-FFF2-40B4-BE49-F238E27FC236}">
                  <a16:creationId xmlns:a16="http://schemas.microsoft.com/office/drawing/2014/main" id="{384B39C8-B2A3-C240-9D4D-F3C71F61D583}"/>
                </a:ext>
              </a:extLst>
            </p:cNvPr>
            <p:cNvSpPr/>
            <p:nvPr/>
          </p:nvSpPr>
          <p:spPr>
            <a:xfrm>
              <a:off x="2665724" y="177981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893;p53">
              <a:extLst>
                <a:ext uri="{FF2B5EF4-FFF2-40B4-BE49-F238E27FC236}">
                  <a16:creationId xmlns:a16="http://schemas.microsoft.com/office/drawing/2014/main" id="{DBA8E8D5-7CB9-164D-A721-DEA404265625}"/>
                </a:ext>
              </a:extLst>
            </p:cNvPr>
            <p:cNvSpPr/>
            <p:nvPr/>
          </p:nvSpPr>
          <p:spPr>
            <a:xfrm>
              <a:off x="2665724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894;p53">
              <a:extLst>
                <a:ext uri="{FF2B5EF4-FFF2-40B4-BE49-F238E27FC236}">
                  <a16:creationId xmlns:a16="http://schemas.microsoft.com/office/drawing/2014/main" id="{C1B195D6-B787-EB4D-9429-8A87FD3800CD}"/>
                </a:ext>
              </a:extLst>
            </p:cNvPr>
            <p:cNvSpPr/>
            <p:nvPr/>
          </p:nvSpPr>
          <p:spPr>
            <a:xfrm>
              <a:off x="2665724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895;p53">
              <a:extLst>
                <a:ext uri="{FF2B5EF4-FFF2-40B4-BE49-F238E27FC236}">
                  <a16:creationId xmlns:a16="http://schemas.microsoft.com/office/drawing/2014/main" id="{7339BEF0-7A09-8F40-9838-26EA96134895}"/>
                </a:ext>
              </a:extLst>
            </p:cNvPr>
            <p:cNvSpPr/>
            <p:nvPr/>
          </p:nvSpPr>
          <p:spPr>
            <a:xfrm>
              <a:off x="2611058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896;p53">
              <a:extLst>
                <a:ext uri="{FF2B5EF4-FFF2-40B4-BE49-F238E27FC236}">
                  <a16:creationId xmlns:a16="http://schemas.microsoft.com/office/drawing/2014/main" id="{2314ACBD-C194-0942-AAF7-E998891AB98C}"/>
                </a:ext>
              </a:extLst>
            </p:cNvPr>
            <p:cNvSpPr/>
            <p:nvPr/>
          </p:nvSpPr>
          <p:spPr>
            <a:xfrm>
              <a:off x="2611058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897;p53">
              <a:extLst>
                <a:ext uri="{FF2B5EF4-FFF2-40B4-BE49-F238E27FC236}">
                  <a16:creationId xmlns:a16="http://schemas.microsoft.com/office/drawing/2014/main" id="{3D313759-6437-D447-ACF9-B65881D07BC0}"/>
                </a:ext>
              </a:extLst>
            </p:cNvPr>
            <p:cNvSpPr/>
            <p:nvPr/>
          </p:nvSpPr>
          <p:spPr>
            <a:xfrm>
              <a:off x="2611058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898;p53">
              <a:extLst>
                <a:ext uri="{FF2B5EF4-FFF2-40B4-BE49-F238E27FC236}">
                  <a16:creationId xmlns:a16="http://schemas.microsoft.com/office/drawing/2014/main" id="{D7ED83F5-83C7-2F4B-961D-716FAC7B4466}"/>
                </a:ext>
              </a:extLst>
            </p:cNvPr>
            <p:cNvSpPr/>
            <p:nvPr/>
          </p:nvSpPr>
          <p:spPr>
            <a:xfrm>
              <a:off x="2611058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899;p53">
              <a:extLst>
                <a:ext uri="{FF2B5EF4-FFF2-40B4-BE49-F238E27FC236}">
                  <a16:creationId xmlns:a16="http://schemas.microsoft.com/office/drawing/2014/main" id="{E9D99618-C2DD-CD42-BE72-4E5CA40344D8}"/>
                </a:ext>
              </a:extLst>
            </p:cNvPr>
            <p:cNvSpPr/>
            <p:nvPr/>
          </p:nvSpPr>
          <p:spPr>
            <a:xfrm>
              <a:off x="2611058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900;p53">
              <a:extLst>
                <a:ext uri="{FF2B5EF4-FFF2-40B4-BE49-F238E27FC236}">
                  <a16:creationId xmlns:a16="http://schemas.microsoft.com/office/drawing/2014/main" id="{1872AA11-EE99-8D4C-B1B3-CC441A8CC4BC}"/>
                </a:ext>
              </a:extLst>
            </p:cNvPr>
            <p:cNvSpPr/>
            <p:nvPr/>
          </p:nvSpPr>
          <p:spPr>
            <a:xfrm>
              <a:off x="2611058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901;p53">
              <a:extLst>
                <a:ext uri="{FF2B5EF4-FFF2-40B4-BE49-F238E27FC236}">
                  <a16:creationId xmlns:a16="http://schemas.microsoft.com/office/drawing/2014/main" id="{0E54A827-53B8-BB4C-A16C-98CCC0FA749D}"/>
                </a:ext>
              </a:extLst>
            </p:cNvPr>
            <p:cNvSpPr/>
            <p:nvPr/>
          </p:nvSpPr>
          <p:spPr>
            <a:xfrm>
              <a:off x="2611058" y="1834337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902;p53">
              <a:extLst>
                <a:ext uri="{FF2B5EF4-FFF2-40B4-BE49-F238E27FC236}">
                  <a16:creationId xmlns:a16="http://schemas.microsoft.com/office/drawing/2014/main" id="{9DF6CED1-79A7-154A-9515-55608E4F441B}"/>
                </a:ext>
              </a:extLst>
            </p:cNvPr>
            <p:cNvSpPr/>
            <p:nvPr/>
          </p:nvSpPr>
          <p:spPr>
            <a:xfrm>
              <a:off x="2611058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903;p53">
              <a:extLst>
                <a:ext uri="{FF2B5EF4-FFF2-40B4-BE49-F238E27FC236}">
                  <a16:creationId xmlns:a16="http://schemas.microsoft.com/office/drawing/2014/main" id="{416FA2A9-5F2A-6943-9B71-7D22822BDEC3}"/>
                </a:ext>
              </a:extLst>
            </p:cNvPr>
            <p:cNvSpPr/>
            <p:nvPr/>
          </p:nvSpPr>
          <p:spPr>
            <a:xfrm>
              <a:off x="2611058" y="172513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904;p53">
              <a:extLst>
                <a:ext uri="{FF2B5EF4-FFF2-40B4-BE49-F238E27FC236}">
                  <a16:creationId xmlns:a16="http://schemas.microsoft.com/office/drawing/2014/main" id="{0FB4DBC3-3A1F-7041-AA13-341B52707200}"/>
                </a:ext>
              </a:extLst>
            </p:cNvPr>
            <p:cNvSpPr/>
            <p:nvPr/>
          </p:nvSpPr>
          <p:spPr>
            <a:xfrm>
              <a:off x="2611058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905;p53">
              <a:extLst>
                <a:ext uri="{FF2B5EF4-FFF2-40B4-BE49-F238E27FC236}">
                  <a16:creationId xmlns:a16="http://schemas.microsoft.com/office/drawing/2014/main" id="{C480FAA6-0A61-D24F-B89E-5CD9A3E22FCC}"/>
                </a:ext>
              </a:extLst>
            </p:cNvPr>
            <p:cNvSpPr/>
            <p:nvPr/>
          </p:nvSpPr>
          <p:spPr>
            <a:xfrm>
              <a:off x="25565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906;p53">
              <a:extLst>
                <a:ext uri="{FF2B5EF4-FFF2-40B4-BE49-F238E27FC236}">
                  <a16:creationId xmlns:a16="http://schemas.microsoft.com/office/drawing/2014/main" id="{289032FA-280A-0540-A44C-7178D2497866}"/>
                </a:ext>
              </a:extLst>
            </p:cNvPr>
            <p:cNvSpPr/>
            <p:nvPr/>
          </p:nvSpPr>
          <p:spPr>
            <a:xfrm>
              <a:off x="25565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907;p53">
              <a:extLst>
                <a:ext uri="{FF2B5EF4-FFF2-40B4-BE49-F238E27FC236}">
                  <a16:creationId xmlns:a16="http://schemas.microsoft.com/office/drawing/2014/main" id="{867B80D4-3A96-E248-8E4A-173ADDC5C1F8}"/>
                </a:ext>
              </a:extLst>
            </p:cNvPr>
            <p:cNvSpPr/>
            <p:nvPr/>
          </p:nvSpPr>
          <p:spPr>
            <a:xfrm>
              <a:off x="255651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908;p53">
              <a:extLst>
                <a:ext uri="{FF2B5EF4-FFF2-40B4-BE49-F238E27FC236}">
                  <a16:creationId xmlns:a16="http://schemas.microsoft.com/office/drawing/2014/main" id="{CC6294EE-4368-CA4C-B8C0-C82F897036BE}"/>
                </a:ext>
              </a:extLst>
            </p:cNvPr>
            <p:cNvSpPr/>
            <p:nvPr/>
          </p:nvSpPr>
          <p:spPr>
            <a:xfrm>
              <a:off x="255651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909;p53">
              <a:extLst>
                <a:ext uri="{FF2B5EF4-FFF2-40B4-BE49-F238E27FC236}">
                  <a16:creationId xmlns:a16="http://schemas.microsoft.com/office/drawing/2014/main" id="{702239A3-BA03-C741-9C71-10795016E7A1}"/>
                </a:ext>
              </a:extLst>
            </p:cNvPr>
            <p:cNvSpPr/>
            <p:nvPr/>
          </p:nvSpPr>
          <p:spPr>
            <a:xfrm>
              <a:off x="255651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910;p53">
              <a:extLst>
                <a:ext uri="{FF2B5EF4-FFF2-40B4-BE49-F238E27FC236}">
                  <a16:creationId xmlns:a16="http://schemas.microsoft.com/office/drawing/2014/main" id="{DB1E6C70-3052-0740-B3F4-3C2958ABDBDC}"/>
                </a:ext>
              </a:extLst>
            </p:cNvPr>
            <p:cNvSpPr/>
            <p:nvPr/>
          </p:nvSpPr>
          <p:spPr>
            <a:xfrm>
              <a:off x="255651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911;p53">
              <a:extLst>
                <a:ext uri="{FF2B5EF4-FFF2-40B4-BE49-F238E27FC236}">
                  <a16:creationId xmlns:a16="http://schemas.microsoft.com/office/drawing/2014/main" id="{A17CA869-29E8-AB4A-A885-BF765FE5DC2B}"/>
                </a:ext>
              </a:extLst>
            </p:cNvPr>
            <p:cNvSpPr/>
            <p:nvPr/>
          </p:nvSpPr>
          <p:spPr>
            <a:xfrm>
              <a:off x="2556518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912;p53">
              <a:extLst>
                <a:ext uri="{FF2B5EF4-FFF2-40B4-BE49-F238E27FC236}">
                  <a16:creationId xmlns:a16="http://schemas.microsoft.com/office/drawing/2014/main" id="{BC1404E6-4C7D-8241-9766-CCEA7749E474}"/>
                </a:ext>
              </a:extLst>
            </p:cNvPr>
            <p:cNvSpPr/>
            <p:nvPr/>
          </p:nvSpPr>
          <p:spPr>
            <a:xfrm>
              <a:off x="2556518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913;p53">
              <a:extLst>
                <a:ext uri="{FF2B5EF4-FFF2-40B4-BE49-F238E27FC236}">
                  <a16:creationId xmlns:a16="http://schemas.microsoft.com/office/drawing/2014/main" id="{58419478-05EC-BF46-9743-BA3F602BAF5B}"/>
                </a:ext>
              </a:extLst>
            </p:cNvPr>
            <p:cNvSpPr/>
            <p:nvPr/>
          </p:nvSpPr>
          <p:spPr>
            <a:xfrm>
              <a:off x="2556518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914;p53">
              <a:extLst>
                <a:ext uri="{FF2B5EF4-FFF2-40B4-BE49-F238E27FC236}">
                  <a16:creationId xmlns:a16="http://schemas.microsoft.com/office/drawing/2014/main" id="{98AEB177-5E12-974A-A590-A08F1F246614}"/>
                </a:ext>
              </a:extLst>
            </p:cNvPr>
            <p:cNvSpPr/>
            <p:nvPr/>
          </p:nvSpPr>
          <p:spPr>
            <a:xfrm>
              <a:off x="250185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915;p53">
              <a:extLst>
                <a:ext uri="{FF2B5EF4-FFF2-40B4-BE49-F238E27FC236}">
                  <a16:creationId xmlns:a16="http://schemas.microsoft.com/office/drawing/2014/main" id="{E96C414D-8A67-3D49-A7FB-3F22269A8E10}"/>
                </a:ext>
              </a:extLst>
            </p:cNvPr>
            <p:cNvSpPr/>
            <p:nvPr/>
          </p:nvSpPr>
          <p:spPr>
            <a:xfrm>
              <a:off x="250185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916;p53">
              <a:extLst>
                <a:ext uri="{FF2B5EF4-FFF2-40B4-BE49-F238E27FC236}">
                  <a16:creationId xmlns:a16="http://schemas.microsoft.com/office/drawing/2014/main" id="{3A063D98-DAA6-EE4B-8223-1719C6F33371}"/>
                </a:ext>
              </a:extLst>
            </p:cNvPr>
            <p:cNvSpPr/>
            <p:nvPr/>
          </p:nvSpPr>
          <p:spPr>
            <a:xfrm>
              <a:off x="2501852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917;p53">
              <a:extLst>
                <a:ext uri="{FF2B5EF4-FFF2-40B4-BE49-F238E27FC236}">
                  <a16:creationId xmlns:a16="http://schemas.microsoft.com/office/drawing/2014/main" id="{5D8FB51B-7093-B64A-B15C-D542923A32BB}"/>
                </a:ext>
              </a:extLst>
            </p:cNvPr>
            <p:cNvSpPr/>
            <p:nvPr/>
          </p:nvSpPr>
          <p:spPr>
            <a:xfrm>
              <a:off x="2501852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918;p53">
              <a:extLst>
                <a:ext uri="{FF2B5EF4-FFF2-40B4-BE49-F238E27FC236}">
                  <a16:creationId xmlns:a16="http://schemas.microsoft.com/office/drawing/2014/main" id="{C2FEB788-87D2-7045-A883-B14A8591A43E}"/>
                </a:ext>
              </a:extLst>
            </p:cNvPr>
            <p:cNvSpPr/>
            <p:nvPr/>
          </p:nvSpPr>
          <p:spPr>
            <a:xfrm>
              <a:off x="2447025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919;p53">
              <a:extLst>
                <a:ext uri="{FF2B5EF4-FFF2-40B4-BE49-F238E27FC236}">
                  <a16:creationId xmlns:a16="http://schemas.microsoft.com/office/drawing/2014/main" id="{AA1D3BF7-2957-D84C-B74E-E440EAAC8FC2}"/>
                </a:ext>
              </a:extLst>
            </p:cNvPr>
            <p:cNvSpPr/>
            <p:nvPr/>
          </p:nvSpPr>
          <p:spPr>
            <a:xfrm>
              <a:off x="2447025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920;p53">
              <a:extLst>
                <a:ext uri="{FF2B5EF4-FFF2-40B4-BE49-F238E27FC236}">
                  <a16:creationId xmlns:a16="http://schemas.microsoft.com/office/drawing/2014/main" id="{8C576D9D-0386-CF42-AAB8-EAF2E3E00D27}"/>
                </a:ext>
              </a:extLst>
            </p:cNvPr>
            <p:cNvSpPr/>
            <p:nvPr/>
          </p:nvSpPr>
          <p:spPr>
            <a:xfrm>
              <a:off x="244702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921;p53">
              <a:extLst>
                <a:ext uri="{FF2B5EF4-FFF2-40B4-BE49-F238E27FC236}">
                  <a16:creationId xmlns:a16="http://schemas.microsoft.com/office/drawing/2014/main" id="{56188AC1-E6CE-9942-95C2-493A9B9BFC02}"/>
                </a:ext>
              </a:extLst>
            </p:cNvPr>
            <p:cNvSpPr/>
            <p:nvPr/>
          </p:nvSpPr>
          <p:spPr>
            <a:xfrm>
              <a:off x="2392341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922;p53">
              <a:extLst>
                <a:ext uri="{FF2B5EF4-FFF2-40B4-BE49-F238E27FC236}">
                  <a16:creationId xmlns:a16="http://schemas.microsoft.com/office/drawing/2014/main" id="{9CDB236C-3E70-5941-AC90-A091E27E265D}"/>
                </a:ext>
              </a:extLst>
            </p:cNvPr>
            <p:cNvSpPr/>
            <p:nvPr/>
          </p:nvSpPr>
          <p:spPr>
            <a:xfrm>
              <a:off x="2392341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923;p53">
              <a:extLst>
                <a:ext uri="{FF2B5EF4-FFF2-40B4-BE49-F238E27FC236}">
                  <a16:creationId xmlns:a16="http://schemas.microsoft.com/office/drawing/2014/main" id="{7FED81C7-4C67-614D-BD9B-3535FB4A3CC5}"/>
                </a:ext>
              </a:extLst>
            </p:cNvPr>
            <p:cNvSpPr/>
            <p:nvPr/>
          </p:nvSpPr>
          <p:spPr>
            <a:xfrm>
              <a:off x="2829614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924;p53">
              <a:extLst>
                <a:ext uri="{FF2B5EF4-FFF2-40B4-BE49-F238E27FC236}">
                  <a16:creationId xmlns:a16="http://schemas.microsoft.com/office/drawing/2014/main" id="{55C2E136-4CC4-3F4F-8053-52C8CA79B671}"/>
                </a:ext>
              </a:extLst>
            </p:cNvPr>
            <p:cNvSpPr/>
            <p:nvPr/>
          </p:nvSpPr>
          <p:spPr>
            <a:xfrm>
              <a:off x="2829614" y="3473865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925;p53">
              <a:extLst>
                <a:ext uri="{FF2B5EF4-FFF2-40B4-BE49-F238E27FC236}">
                  <a16:creationId xmlns:a16="http://schemas.microsoft.com/office/drawing/2014/main" id="{CB16D2C8-87B0-E749-960A-A357A5A6FF89}"/>
                </a:ext>
              </a:extLst>
            </p:cNvPr>
            <p:cNvSpPr/>
            <p:nvPr/>
          </p:nvSpPr>
          <p:spPr>
            <a:xfrm>
              <a:off x="2829614" y="3419199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926;p53">
              <a:extLst>
                <a:ext uri="{FF2B5EF4-FFF2-40B4-BE49-F238E27FC236}">
                  <a16:creationId xmlns:a16="http://schemas.microsoft.com/office/drawing/2014/main" id="{0680DB50-C231-1E40-B4C1-216E6618DBA4}"/>
                </a:ext>
              </a:extLst>
            </p:cNvPr>
            <p:cNvSpPr/>
            <p:nvPr/>
          </p:nvSpPr>
          <p:spPr>
            <a:xfrm>
              <a:off x="277507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927;p53">
              <a:extLst>
                <a:ext uri="{FF2B5EF4-FFF2-40B4-BE49-F238E27FC236}">
                  <a16:creationId xmlns:a16="http://schemas.microsoft.com/office/drawing/2014/main" id="{60A67339-60AD-524C-93D2-5CEE4870540B}"/>
                </a:ext>
              </a:extLst>
            </p:cNvPr>
            <p:cNvSpPr/>
            <p:nvPr/>
          </p:nvSpPr>
          <p:spPr>
            <a:xfrm>
              <a:off x="2774930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928;p53">
              <a:extLst>
                <a:ext uri="{FF2B5EF4-FFF2-40B4-BE49-F238E27FC236}">
                  <a16:creationId xmlns:a16="http://schemas.microsoft.com/office/drawing/2014/main" id="{7A78EEDE-1ECE-9142-B2F4-EA40156F3E34}"/>
                </a:ext>
              </a:extLst>
            </p:cNvPr>
            <p:cNvSpPr/>
            <p:nvPr/>
          </p:nvSpPr>
          <p:spPr>
            <a:xfrm>
              <a:off x="277507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929;p53">
              <a:extLst>
                <a:ext uri="{FF2B5EF4-FFF2-40B4-BE49-F238E27FC236}">
                  <a16:creationId xmlns:a16="http://schemas.microsoft.com/office/drawing/2014/main" id="{700BE1C0-F9ED-F146-A679-168D9FB12669}"/>
                </a:ext>
              </a:extLst>
            </p:cNvPr>
            <p:cNvSpPr/>
            <p:nvPr/>
          </p:nvSpPr>
          <p:spPr>
            <a:xfrm>
              <a:off x="2775074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930;p53">
              <a:extLst>
                <a:ext uri="{FF2B5EF4-FFF2-40B4-BE49-F238E27FC236}">
                  <a16:creationId xmlns:a16="http://schemas.microsoft.com/office/drawing/2014/main" id="{AC5D3EAB-47AD-F641-AB3A-3F716BBD3546}"/>
                </a:ext>
              </a:extLst>
            </p:cNvPr>
            <p:cNvSpPr/>
            <p:nvPr/>
          </p:nvSpPr>
          <p:spPr>
            <a:xfrm>
              <a:off x="277507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931;p53">
              <a:extLst>
                <a:ext uri="{FF2B5EF4-FFF2-40B4-BE49-F238E27FC236}">
                  <a16:creationId xmlns:a16="http://schemas.microsoft.com/office/drawing/2014/main" id="{EC3E6A77-F133-3546-9403-F38EBD8FE0FD}"/>
                </a:ext>
              </a:extLst>
            </p:cNvPr>
            <p:cNvSpPr/>
            <p:nvPr/>
          </p:nvSpPr>
          <p:spPr>
            <a:xfrm>
              <a:off x="277507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932;p53">
              <a:extLst>
                <a:ext uri="{FF2B5EF4-FFF2-40B4-BE49-F238E27FC236}">
                  <a16:creationId xmlns:a16="http://schemas.microsoft.com/office/drawing/2014/main" id="{C54DA3A4-7EE3-E249-9435-DAEB7D9C25C0}"/>
                </a:ext>
              </a:extLst>
            </p:cNvPr>
            <p:cNvSpPr/>
            <p:nvPr/>
          </p:nvSpPr>
          <p:spPr>
            <a:xfrm>
              <a:off x="272040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933;p53">
              <a:extLst>
                <a:ext uri="{FF2B5EF4-FFF2-40B4-BE49-F238E27FC236}">
                  <a16:creationId xmlns:a16="http://schemas.microsoft.com/office/drawing/2014/main" id="{445C1C46-D7E0-7B4C-B64F-746A82319545}"/>
                </a:ext>
              </a:extLst>
            </p:cNvPr>
            <p:cNvSpPr/>
            <p:nvPr/>
          </p:nvSpPr>
          <p:spPr>
            <a:xfrm>
              <a:off x="272040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934;p53">
              <a:extLst>
                <a:ext uri="{FF2B5EF4-FFF2-40B4-BE49-F238E27FC236}">
                  <a16:creationId xmlns:a16="http://schemas.microsoft.com/office/drawing/2014/main" id="{C3AD12A9-3646-9445-AB86-08255001C7E1}"/>
                </a:ext>
              </a:extLst>
            </p:cNvPr>
            <p:cNvSpPr/>
            <p:nvPr/>
          </p:nvSpPr>
          <p:spPr>
            <a:xfrm>
              <a:off x="2720408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935;p53">
              <a:extLst>
                <a:ext uri="{FF2B5EF4-FFF2-40B4-BE49-F238E27FC236}">
                  <a16:creationId xmlns:a16="http://schemas.microsoft.com/office/drawing/2014/main" id="{52A302C1-C7F1-0F46-8DBB-E6144CC83A97}"/>
                </a:ext>
              </a:extLst>
            </p:cNvPr>
            <p:cNvSpPr/>
            <p:nvPr/>
          </p:nvSpPr>
          <p:spPr>
            <a:xfrm>
              <a:off x="2720408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936;p53">
              <a:extLst>
                <a:ext uri="{FF2B5EF4-FFF2-40B4-BE49-F238E27FC236}">
                  <a16:creationId xmlns:a16="http://schemas.microsoft.com/office/drawing/2014/main" id="{7952CD21-2518-1D4B-B77F-CD2F313DED62}"/>
                </a:ext>
              </a:extLst>
            </p:cNvPr>
            <p:cNvSpPr/>
            <p:nvPr/>
          </p:nvSpPr>
          <p:spPr>
            <a:xfrm>
              <a:off x="272040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937;p53">
              <a:extLst>
                <a:ext uri="{FF2B5EF4-FFF2-40B4-BE49-F238E27FC236}">
                  <a16:creationId xmlns:a16="http://schemas.microsoft.com/office/drawing/2014/main" id="{1CC29332-1039-6844-B335-6531F96AC164}"/>
                </a:ext>
              </a:extLst>
            </p:cNvPr>
            <p:cNvSpPr/>
            <p:nvPr/>
          </p:nvSpPr>
          <p:spPr>
            <a:xfrm>
              <a:off x="2720408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938;p53">
              <a:extLst>
                <a:ext uri="{FF2B5EF4-FFF2-40B4-BE49-F238E27FC236}">
                  <a16:creationId xmlns:a16="http://schemas.microsoft.com/office/drawing/2014/main" id="{FCF5785A-42A5-AA4C-83CF-34C1EA846ACD}"/>
                </a:ext>
              </a:extLst>
            </p:cNvPr>
            <p:cNvSpPr/>
            <p:nvPr/>
          </p:nvSpPr>
          <p:spPr>
            <a:xfrm>
              <a:off x="2665724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939;p53">
              <a:extLst>
                <a:ext uri="{FF2B5EF4-FFF2-40B4-BE49-F238E27FC236}">
                  <a16:creationId xmlns:a16="http://schemas.microsoft.com/office/drawing/2014/main" id="{F075708E-7F3C-4947-A62A-FFEC0DAF832B}"/>
                </a:ext>
              </a:extLst>
            </p:cNvPr>
            <p:cNvSpPr/>
            <p:nvPr/>
          </p:nvSpPr>
          <p:spPr>
            <a:xfrm>
              <a:off x="2665724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940;p53">
              <a:extLst>
                <a:ext uri="{FF2B5EF4-FFF2-40B4-BE49-F238E27FC236}">
                  <a16:creationId xmlns:a16="http://schemas.microsoft.com/office/drawing/2014/main" id="{697E4728-83FD-644E-931A-9FDB7EB8E305}"/>
                </a:ext>
              </a:extLst>
            </p:cNvPr>
            <p:cNvSpPr/>
            <p:nvPr/>
          </p:nvSpPr>
          <p:spPr>
            <a:xfrm>
              <a:off x="2665724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941;p53">
              <a:extLst>
                <a:ext uri="{FF2B5EF4-FFF2-40B4-BE49-F238E27FC236}">
                  <a16:creationId xmlns:a16="http://schemas.microsoft.com/office/drawing/2014/main" id="{35DD1580-D8FC-7C42-80E9-D32C5B4C77F1}"/>
                </a:ext>
              </a:extLst>
            </p:cNvPr>
            <p:cNvSpPr/>
            <p:nvPr/>
          </p:nvSpPr>
          <p:spPr>
            <a:xfrm>
              <a:off x="2665724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942;p53">
              <a:extLst>
                <a:ext uri="{FF2B5EF4-FFF2-40B4-BE49-F238E27FC236}">
                  <a16:creationId xmlns:a16="http://schemas.microsoft.com/office/drawing/2014/main" id="{24BF9BA2-0A62-BD49-9129-B3B1DCE8B300}"/>
                </a:ext>
              </a:extLst>
            </p:cNvPr>
            <p:cNvSpPr/>
            <p:nvPr/>
          </p:nvSpPr>
          <p:spPr>
            <a:xfrm>
              <a:off x="2665724" y="35284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943;p53">
              <a:extLst>
                <a:ext uri="{FF2B5EF4-FFF2-40B4-BE49-F238E27FC236}">
                  <a16:creationId xmlns:a16="http://schemas.microsoft.com/office/drawing/2014/main" id="{4C4D024B-1A7C-464F-B55E-2303525AF974}"/>
                </a:ext>
              </a:extLst>
            </p:cNvPr>
            <p:cNvSpPr/>
            <p:nvPr/>
          </p:nvSpPr>
          <p:spPr>
            <a:xfrm>
              <a:off x="2665724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944;p53">
              <a:extLst>
                <a:ext uri="{FF2B5EF4-FFF2-40B4-BE49-F238E27FC236}">
                  <a16:creationId xmlns:a16="http://schemas.microsoft.com/office/drawing/2014/main" id="{F8029782-8173-8545-B6A3-BC56CE69F657}"/>
                </a:ext>
              </a:extLst>
            </p:cNvPr>
            <p:cNvSpPr/>
            <p:nvPr/>
          </p:nvSpPr>
          <p:spPr>
            <a:xfrm>
              <a:off x="2665724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945;p53">
              <a:extLst>
                <a:ext uri="{FF2B5EF4-FFF2-40B4-BE49-F238E27FC236}">
                  <a16:creationId xmlns:a16="http://schemas.microsoft.com/office/drawing/2014/main" id="{CA3E7F6E-0E71-5F43-8DFA-FF2AA6B086B5}"/>
                </a:ext>
              </a:extLst>
            </p:cNvPr>
            <p:cNvSpPr/>
            <p:nvPr/>
          </p:nvSpPr>
          <p:spPr>
            <a:xfrm>
              <a:off x="2665724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946;p53">
              <a:extLst>
                <a:ext uri="{FF2B5EF4-FFF2-40B4-BE49-F238E27FC236}">
                  <a16:creationId xmlns:a16="http://schemas.microsoft.com/office/drawing/2014/main" id="{B2E23DED-74D1-0848-BB04-FD8F07095EFA}"/>
                </a:ext>
              </a:extLst>
            </p:cNvPr>
            <p:cNvSpPr/>
            <p:nvPr/>
          </p:nvSpPr>
          <p:spPr>
            <a:xfrm>
              <a:off x="2611058" y="385645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947;p53">
              <a:extLst>
                <a:ext uri="{FF2B5EF4-FFF2-40B4-BE49-F238E27FC236}">
                  <a16:creationId xmlns:a16="http://schemas.microsoft.com/office/drawing/2014/main" id="{88AF32C8-1E9C-CB4B-A1A2-7805BBED56F1}"/>
                </a:ext>
              </a:extLst>
            </p:cNvPr>
            <p:cNvSpPr/>
            <p:nvPr/>
          </p:nvSpPr>
          <p:spPr>
            <a:xfrm>
              <a:off x="2611058" y="3801771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948;p53">
              <a:extLst>
                <a:ext uri="{FF2B5EF4-FFF2-40B4-BE49-F238E27FC236}">
                  <a16:creationId xmlns:a16="http://schemas.microsoft.com/office/drawing/2014/main" id="{1D979577-52CC-A24C-9161-81B349A48693}"/>
                </a:ext>
              </a:extLst>
            </p:cNvPr>
            <p:cNvSpPr/>
            <p:nvPr/>
          </p:nvSpPr>
          <p:spPr>
            <a:xfrm>
              <a:off x="2611058" y="3747105"/>
              <a:ext cx="44622" cy="38363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949;p53">
              <a:extLst>
                <a:ext uri="{FF2B5EF4-FFF2-40B4-BE49-F238E27FC236}">
                  <a16:creationId xmlns:a16="http://schemas.microsoft.com/office/drawing/2014/main" id="{58014A2C-21A0-C943-B477-7B7982DFB0D1}"/>
                </a:ext>
              </a:extLst>
            </p:cNvPr>
            <p:cNvSpPr/>
            <p:nvPr/>
          </p:nvSpPr>
          <p:spPr>
            <a:xfrm>
              <a:off x="2611058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950;p53">
              <a:extLst>
                <a:ext uri="{FF2B5EF4-FFF2-40B4-BE49-F238E27FC236}">
                  <a16:creationId xmlns:a16="http://schemas.microsoft.com/office/drawing/2014/main" id="{5246471F-2BBA-9F45-B98B-C83DB4B4FB4E}"/>
                </a:ext>
              </a:extLst>
            </p:cNvPr>
            <p:cNvSpPr/>
            <p:nvPr/>
          </p:nvSpPr>
          <p:spPr>
            <a:xfrm>
              <a:off x="2611058" y="3637755"/>
              <a:ext cx="44766" cy="38363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951;p53">
              <a:extLst>
                <a:ext uri="{FF2B5EF4-FFF2-40B4-BE49-F238E27FC236}">
                  <a16:creationId xmlns:a16="http://schemas.microsoft.com/office/drawing/2014/main" id="{ED38E8A7-9043-EE48-8DE5-E90F658C57BF}"/>
                </a:ext>
              </a:extLst>
            </p:cNvPr>
            <p:cNvSpPr/>
            <p:nvPr/>
          </p:nvSpPr>
          <p:spPr>
            <a:xfrm>
              <a:off x="2611058" y="3583071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952;p53">
              <a:extLst>
                <a:ext uri="{FF2B5EF4-FFF2-40B4-BE49-F238E27FC236}">
                  <a16:creationId xmlns:a16="http://schemas.microsoft.com/office/drawing/2014/main" id="{238C2305-4C40-C04B-9614-9F241E6E398C}"/>
                </a:ext>
              </a:extLst>
            </p:cNvPr>
            <p:cNvSpPr/>
            <p:nvPr/>
          </p:nvSpPr>
          <p:spPr>
            <a:xfrm>
              <a:off x="2611058" y="3528405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953;p53">
              <a:extLst>
                <a:ext uri="{FF2B5EF4-FFF2-40B4-BE49-F238E27FC236}">
                  <a16:creationId xmlns:a16="http://schemas.microsoft.com/office/drawing/2014/main" id="{BEEC044F-A71D-FE45-84AF-0743E24395DA}"/>
                </a:ext>
              </a:extLst>
            </p:cNvPr>
            <p:cNvSpPr/>
            <p:nvPr/>
          </p:nvSpPr>
          <p:spPr>
            <a:xfrm>
              <a:off x="2611058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954;p53">
              <a:extLst>
                <a:ext uri="{FF2B5EF4-FFF2-40B4-BE49-F238E27FC236}">
                  <a16:creationId xmlns:a16="http://schemas.microsoft.com/office/drawing/2014/main" id="{55D3D47C-E6E0-5B40-8478-1D468613B533}"/>
                </a:ext>
              </a:extLst>
            </p:cNvPr>
            <p:cNvSpPr/>
            <p:nvPr/>
          </p:nvSpPr>
          <p:spPr>
            <a:xfrm>
              <a:off x="2611058" y="341919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955;p53">
              <a:extLst>
                <a:ext uri="{FF2B5EF4-FFF2-40B4-BE49-F238E27FC236}">
                  <a16:creationId xmlns:a16="http://schemas.microsoft.com/office/drawing/2014/main" id="{B3A235BA-9C36-2F4F-B483-1BFD9AF7122A}"/>
                </a:ext>
              </a:extLst>
            </p:cNvPr>
            <p:cNvSpPr/>
            <p:nvPr/>
          </p:nvSpPr>
          <p:spPr>
            <a:xfrm>
              <a:off x="2611058" y="3364515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956;p53">
              <a:extLst>
                <a:ext uri="{FF2B5EF4-FFF2-40B4-BE49-F238E27FC236}">
                  <a16:creationId xmlns:a16="http://schemas.microsoft.com/office/drawing/2014/main" id="{5B832A9A-99AD-214C-B228-C513FE8CA06B}"/>
                </a:ext>
              </a:extLst>
            </p:cNvPr>
            <p:cNvSpPr/>
            <p:nvPr/>
          </p:nvSpPr>
          <p:spPr>
            <a:xfrm>
              <a:off x="2611058" y="3309849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957;p53">
              <a:extLst>
                <a:ext uri="{FF2B5EF4-FFF2-40B4-BE49-F238E27FC236}">
                  <a16:creationId xmlns:a16="http://schemas.microsoft.com/office/drawing/2014/main" id="{0B342300-19ED-2348-8850-9A5BB21FBAEB}"/>
                </a:ext>
              </a:extLst>
            </p:cNvPr>
            <p:cNvSpPr/>
            <p:nvPr/>
          </p:nvSpPr>
          <p:spPr>
            <a:xfrm>
              <a:off x="2556518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958;p53">
              <a:extLst>
                <a:ext uri="{FF2B5EF4-FFF2-40B4-BE49-F238E27FC236}">
                  <a16:creationId xmlns:a16="http://schemas.microsoft.com/office/drawing/2014/main" id="{5B38FAC5-FFEB-ED41-AC86-A60E71EC8A62}"/>
                </a:ext>
              </a:extLst>
            </p:cNvPr>
            <p:cNvSpPr/>
            <p:nvPr/>
          </p:nvSpPr>
          <p:spPr>
            <a:xfrm>
              <a:off x="2556518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959;p53">
              <a:extLst>
                <a:ext uri="{FF2B5EF4-FFF2-40B4-BE49-F238E27FC236}">
                  <a16:creationId xmlns:a16="http://schemas.microsoft.com/office/drawing/2014/main" id="{50D32FCE-5179-0146-B851-5B249E9E9188}"/>
                </a:ext>
              </a:extLst>
            </p:cNvPr>
            <p:cNvSpPr/>
            <p:nvPr/>
          </p:nvSpPr>
          <p:spPr>
            <a:xfrm>
              <a:off x="2556518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960;p53">
              <a:extLst>
                <a:ext uri="{FF2B5EF4-FFF2-40B4-BE49-F238E27FC236}">
                  <a16:creationId xmlns:a16="http://schemas.microsoft.com/office/drawing/2014/main" id="{A456CD6D-94A5-EE45-8515-FDC25D4E9411}"/>
                </a:ext>
              </a:extLst>
            </p:cNvPr>
            <p:cNvSpPr/>
            <p:nvPr/>
          </p:nvSpPr>
          <p:spPr>
            <a:xfrm>
              <a:off x="2556518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961;p53">
              <a:extLst>
                <a:ext uri="{FF2B5EF4-FFF2-40B4-BE49-F238E27FC236}">
                  <a16:creationId xmlns:a16="http://schemas.microsoft.com/office/drawing/2014/main" id="{2DDEB819-2904-5041-8367-7C0BF51E3D18}"/>
                </a:ext>
              </a:extLst>
            </p:cNvPr>
            <p:cNvSpPr/>
            <p:nvPr/>
          </p:nvSpPr>
          <p:spPr>
            <a:xfrm>
              <a:off x="2556375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962;p53">
              <a:extLst>
                <a:ext uri="{FF2B5EF4-FFF2-40B4-BE49-F238E27FC236}">
                  <a16:creationId xmlns:a16="http://schemas.microsoft.com/office/drawing/2014/main" id="{84339179-CBA3-A549-9470-6FF5AF317420}"/>
                </a:ext>
              </a:extLst>
            </p:cNvPr>
            <p:cNvSpPr/>
            <p:nvPr/>
          </p:nvSpPr>
          <p:spPr>
            <a:xfrm>
              <a:off x="2556375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963;p53">
              <a:extLst>
                <a:ext uri="{FF2B5EF4-FFF2-40B4-BE49-F238E27FC236}">
                  <a16:creationId xmlns:a16="http://schemas.microsoft.com/office/drawing/2014/main" id="{099F308E-3C7F-BE4B-B144-956E8921A4C8}"/>
                </a:ext>
              </a:extLst>
            </p:cNvPr>
            <p:cNvSpPr/>
            <p:nvPr/>
          </p:nvSpPr>
          <p:spPr>
            <a:xfrm>
              <a:off x="255637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964;p53">
              <a:extLst>
                <a:ext uri="{FF2B5EF4-FFF2-40B4-BE49-F238E27FC236}">
                  <a16:creationId xmlns:a16="http://schemas.microsoft.com/office/drawing/2014/main" id="{AAC429BE-631F-524F-B698-408E5E7F8DD4}"/>
                </a:ext>
              </a:extLst>
            </p:cNvPr>
            <p:cNvSpPr/>
            <p:nvPr/>
          </p:nvSpPr>
          <p:spPr>
            <a:xfrm>
              <a:off x="2556518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965;p53">
              <a:extLst>
                <a:ext uri="{FF2B5EF4-FFF2-40B4-BE49-F238E27FC236}">
                  <a16:creationId xmlns:a16="http://schemas.microsoft.com/office/drawing/2014/main" id="{5026BA6C-AEFE-ED4E-98D1-5668D7332801}"/>
                </a:ext>
              </a:extLst>
            </p:cNvPr>
            <p:cNvSpPr/>
            <p:nvPr/>
          </p:nvSpPr>
          <p:spPr>
            <a:xfrm>
              <a:off x="2556518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966;p53">
              <a:extLst>
                <a:ext uri="{FF2B5EF4-FFF2-40B4-BE49-F238E27FC236}">
                  <a16:creationId xmlns:a16="http://schemas.microsoft.com/office/drawing/2014/main" id="{D05DFE7D-B672-5744-8A4B-B490603F92E7}"/>
                </a:ext>
              </a:extLst>
            </p:cNvPr>
            <p:cNvSpPr/>
            <p:nvPr/>
          </p:nvSpPr>
          <p:spPr>
            <a:xfrm>
              <a:off x="2556375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967;p53">
              <a:extLst>
                <a:ext uri="{FF2B5EF4-FFF2-40B4-BE49-F238E27FC236}">
                  <a16:creationId xmlns:a16="http://schemas.microsoft.com/office/drawing/2014/main" id="{16526DF4-C2F7-BC4F-A942-DECA682846EB}"/>
                </a:ext>
              </a:extLst>
            </p:cNvPr>
            <p:cNvSpPr/>
            <p:nvPr/>
          </p:nvSpPr>
          <p:spPr>
            <a:xfrm>
              <a:off x="2556375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968;p53">
              <a:extLst>
                <a:ext uri="{FF2B5EF4-FFF2-40B4-BE49-F238E27FC236}">
                  <a16:creationId xmlns:a16="http://schemas.microsoft.com/office/drawing/2014/main" id="{55E312D3-8409-3C41-9E7C-42C7A6C8A93A}"/>
                </a:ext>
              </a:extLst>
            </p:cNvPr>
            <p:cNvSpPr/>
            <p:nvPr/>
          </p:nvSpPr>
          <p:spPr>
            <a:xfrm>
              <a:off x="255637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969;p53">
              <a:extLst>
                <a:ext uri="{FF2B5EF4-FFF2-40B4-BE49-F238E27FC236}">
                  <a16:creationId xmlns:a16="http://schemas.microsoft.com/office/drawing/2014/main" id="{EB894B2B-52C9-854A-9BF5-32D87207F528}"/>
                </a:ext>
              </a:extLst>
            </p:cNvPr>
            <p:cNvSpPr/>
            <p:nvPr/>
          </p:nvSpPr>
          <p:spPr>
            <a:xfrm>
              <a:off x="255637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970;p53">
              <a:extLst>
                <a:ext uri="{FF2B5EF4-FFF2-40B4-BE49-F238E27FC236}">
                  <a16:creationId xmlns:a16="http://schemas.microsoft.com/office/drawing/2014/main" id="{9F85B5A9-CA9E-2E40-A9E2-5463BE5483BA}"/>
                </a:ext>
              </a:extLst>
            </p:cNvPr>
            <p:cNvSpPr/>
            <p:nvPr/>
          </p:nvSpPr>
          <p:spPr>
            <a:xfrm>
              <a:off x="2556375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971;p53">
              <a:extLst>
                <a:ext uri="{FF2B5EF4-FFF2-40B4-BE49-F238E27FC236}">
                  <a16:creationId xmlns:a16="http://schemas.microsoft.com/office/drawing/2014/main" id="{FD694F28-9796-0D42-BBA8-1571B41432F2}"/>
                </a:ext>
              </a:extLst>
            </p:cNvPr>
            <p:cNvSpPr/>
            <p:nvPr/>
          </p:nvSpPr>
          <p:spPr>
            <a:xfrm>
              <a:off x="2501852" y="402032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972;p53">
              <a:extLst>
                <a:ext uri="{FF2B5EF4-FFF2-40B4-BE49-F238E27FC236}">
                  <a16:creationId xmlns:a16="http://schemas.microsoft.com/office/drawing/2014/main" id="{C82FB1F4-5840-7448-ABE3-E138AE53C096}"/>
                </a:ext>
              </a:extLst>
            </p:cNvPr>
            <p:cNvSpPr/>
            <p:nvPr/>
          </p:nvSpPr>
          <p:spPr>
            <a:xfrm>
              <a:off x="2501852" y="3965661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973;p53">
              <a:extLst>
                <a:ext uri="{FF2B5EF4-FFF2-40B4-BE49-F238E27FC236}">
                  <a16:creationId xmlns:a16="http://schemas.microsoft.com/office/drawing/2014/main" id="{93CB5712-78B3-C04E-A68F-3D1EBE48021F}"/>
                </a:ext>
              </a:extLst>
            </p:cNvPr>
            <p:cNvSpPr/>
            <p:nvPr/>
          </p:nvSpPr>
          <p:spPr>
            <a:xfrm>
              <a:off x="2501852" y="3911120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974;p53">
              <a:extLst>
                <a:ext uri="{FF2B5EF4-FFF2-40B4-BE49-F238E27FC236}">
                  <a16:creationId xmlns:a16="http://schemas.microsoft.com/office/drawing/2014/main" id="{AE4520CD-3B00-0044-9428-060AF98FDCA2}"/>
                </a:ext>
              </a:extLst>
            </p:cNvPr>
            <p:cNvSpPr/>
            <p:nvPr/>
          </p:nvSpPr>
          <p:spPr>
            <a:xfrm>
              <a:off x="2501852" y="385645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975;p53">
              <a:extLst>
                <a:ext uri="{FF2B5EF4-FFF2-40B4-BE49-F238E27FC236}">
                  <a16:creationId xmlns:a16="http://schemas.microsoft.com/office/drawing/2014/main" id="{5C029FF2-0A68-E948-A9F5-0811BD4A5E17}"/>
                </a:ext>
              </a:extLst>
            </p:cNvPr>
            <p:cNvSpPr/>
            <p:nvPr/>
          </p:nvSpPr>
          <p:spPr>
            <a:xfrm>
              <a:off x="2501852" y="380177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976;p53">
              <a:extLst>
                <a:ext uri="{FF2B5EF4-FFF2-40B4-BE49-F238E27FC236}">
                  <a16:creationId xmlns:a16="http://schemas.microsoft.com/office/drawing/2014/main" id="{AC1026CB-2C7C-AC4F-932D-7B769B593F0F}"/>
                </a:ext>
              </a:extLst>
            </p:cNvPr>
            <p:cNvSpPr/>
            <p:nvPr/>
          </p:nvSpPr>
          <p:spPr>
            <a:xfrm>
              <a:off x="250169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977;p53">
              <a:extLst>
                <a:ext uri="{FF2B5EF4-FFF2-40B4-BE49-F238E27FC236}">
                  <a16:creationId xmlns:a16="http://schemas.microsoft.com/office/drawing/2014/main" id="{E7DA670C-02D4-7C4B-9D82-59E81504D532}"/>
                </a:ext>
              </a:extLst>
            </p:cNvPr>
            <p:cNvSpPr/>
            <p:nvPr/>
          </p:nvSpPr>
          <p:spPr>
            <a:xfrm>
              <a:off x="2501852" y="3692564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978;p53">
              <a:extLst>
                <a:ext uri="{FF2B5EF4-FFF2-40B4-BE49-F238E27FC236}">
                  <a16:creationId xmlns:a16="http://schemas.microsoft.com/office/drawing/2014/main" id="{D26E3D10-7D0F-9144-B559-6834CF0879AA}"/>
                </a:ext>
              </a:extLst>
            </p:cNvPr>
            <p:cNvSpPr/>
            <p:nvPr/>
          </p:nvSpPr>
          <p:spPr>
            <a:xfrm>
              <a:off x="2501691" y="3637755"/>
              <a:ext cx="44927" cy="38363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979;p53">
              <a:extLst>
                <a:ext uri="{FF2B5EF4-FFF2-40B4-BE49-F238E27FC236}">
                  <a16:creationId xmlns:a16="http://schemas.microsoft.com/office/drawing/2014/main" id="{87586FF6-B061-2A40-B80E-AB3CB40DA619}"/>
                </a:ext>
              </a:extLst>
            </p:cNvPr>
            <p:cNvSpPr/>
            <p:nvPr/>
          </p:nvSpPr>
          <p:spPr>
            <a:xfrm>
              <a:off x="2501852" y="3583071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980;p53">
              <a:extLst>
                <a:ext uri="{FF2B5EF4-FFF2-40B4-BE49-F238E27FC236}">
                  <a16:creationId xmlns:a16="http://schemas.microsoft.com/office/drawing/2014/main" id="{0997AB1E-DCA6-4F41-BB17-76D51D72BD4D}"/>
                </a:ext>
              </a:extLst>
            </p:cNvPr>
            <p:cNvSpPr/>
            <p:nvPr/>
          </p:nvSpPr>
          <p:spPr>
            <a:xfrm>
              <a:off x="2501852" y="3528405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981;p53">
              <a:extLst>
                <a:ext uri="{FF2B5EF4-FFF2-40B4-BE49-F238E27FC236}">
                  <a16:creationId xmlns:a16="http://schemas.microsoft.com/office/drawing/2014/main" id="{4A15CCEC-E1E9-3B4D-A85F-C05DE1871176}"/>
                </a:ext>
              </a:extLst>
            </p:cNvPr>
            <p:cNvSpPr/>
            <p:nvPr/>
          </p:nvSpPr>
          <p:spPr>
            <a:xfrm>
              <a:off x="2501852" y="3473865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982;p53">
              <a:extLst>
                <a:ext uri="{FF2B5EF4-FFF2-40B4-BE49-F238E27FC236}">
                  <a16:creationId xmlns:a16="http://schemas.microsoft.com/office/drawing/2014/main" id="{26588FA4-032C-C74A-A9B0-FD7494BD585F}"/>
                </a:ext>
              </a:extLst>
            </p:cNvPr>
            <p:cNvSpPr/>
            <p:nvPr/>
          </p:nvSpPr>
          <p:spPr>
            <a:xfrm>
              <a:off x="2501852" y="34191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983;p53">
              <a:extLst>
                <a:ext uri="{FF2B5EF4-FFF2-40B4-BE49-F238E27FC236}">
                  <a16:creationId xmlns:a16="http://schemas.microsoft.com/office/drawing/2014/main" id="{0D0FC6A1-CE7E-5646-BB26-845971AFB920}"/>
                </a:ext>
              </a:extLst>
            </p:cNvPr>
            <p:cNvSpPr/>
            <p:nvPr/>
          </p:nvSpPr>
          <p:spPr>
            <a:xfrm>
              <a:off x="2501852" y="3364515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984;p53">
              <a:extLst>
                <a:ext uri="{FF2B5EF4-FFF2-40B4-BE49-F238E27FC236}">
                  <a16:creationId xmlns:a16="http://schemas.microsoft.com/office/drawing/2014/main" id="{1FF459DA-BB67-3C45-8D47-3EABAD3D411F}"/>
                </a:ext>
              </a:extLst>
            </p:cNvPr>
            <p:cNvSpPr/>
            <p:nvPr/>
          </p:nvSpPr>
          <p:spPr>
            <a:xfrm>
              <a:off x="25017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985;p53">
              <a:extLst>
                <a:ext uri="{FF2B5EF4-FFF2-40B4-BE49-F238E27FC236}">
                  <a16:creationId xmlns:a16="http://schemas.microsoft.com/office/drawing/2014/main" id="{C3A5BB7C-1072-D24A-8D9F-09ED98BEAC58}"/>
                </a:ext>
              </a:extLst>
            </p:cNvPr>
            <p:cNvSpPr/>
            <p:nvPr/>
          </p:nvSpPr>
          <p:spPr>
            <a:xfrm>
              <a:off x="25017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986;p53">
              <a:extLst>
                <a:ext uri="{FF2B5EF4-FFF2-40B4-BE49-F238E27FC236}">
                  <a16:creationId xmlns:a16="http://schemas.microsoft.com/office/drawing/2014/main" id="{7FE8A083-5074-694D-937E-136066E0E6B6}"/>
                </a:ext>
              </a:extLst>
            </p:cNvPr>
            <p:cNvSpPr/>
            <p:nvPr/>
          </p:nvSpPr>
          <p:spPr>
            <a:xfrm>
              <a:off x="2501852" y="3200643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987;p53">
              <a:extLst>
                <a:ext uri="{FF2B5EF4-FFF2-40B4-BE49-F238E27FC236}">
                  <a16:creationId xmlns:a16="http://schemas.microsoft.com/office/drawing/2014/main" id="{F5656408-3917-434B-9D32-4A79A75DA3C9}"/>
                </a:ext>
              </a:extLst>
            </p:cNvPr>
            <p:cNvSpPr/>
            <p:nvPr/>
          </p:nvSpPr>
          <p:spPr>
            <a:xfrm>
              <a:off x="250185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988;p53">
              <a:extLst>
                <a:ext uri="{FF2B5EF4-FFF2-40B4-BE49-F238E27FC236}">
                  <a16:creationId xmlns:a16="http://schemas.microsoft.com/office/drawing/2014/main" id="{D1FDB911-22AC-5148-8420-91F8CF0C11A5}"/>
                </a:ext>
              </a:extLst>
            </p:cNvPr>
            <p:cNvSpPr/>
            <p:nvPr/>
          </p:nvSpPr>
          <p:spPr>
            <a:xfrm>
              <a:off x="244702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989;p53">
              <a:extLst>
                <a:ext uri="{FF2B5EF4-FFF2-40B4-BE49-F238E27FC236}">
                  <a16:creationId xmlns:a16="http://schemas.microsoft.com/office/drawing/2014/main" id="{A436D843-36F4-7446-8F84-56AE62B0E349}"/>
                </a:ext>
              </a:extLst>
            </p:cNvPr>
            <p:cNvSpPr/>
            <p:nvPr/>
          </p:nvSpPr>
          <p:spPr>
            <a:xfrm>
              <a:off x="2447025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990;p53">
              <a:extLst>
                <a:ext uri="{FF2B5EF4-FFF2-40B4-BE49-F238E27FC236}">
                  <a16:creationId xmlns:a16="http://schemas.microsoft.com/office/drawing/2014/main" id="{4D0351C8-06E0-9746-ABBE-E579B9725939}"/>
                </a:ext>
              </a:extLst>
            </p:cNvPr>
            <p:cNvSpPr/>
            <p:nvPr/>
          </p:nvSpPr>
          <p:spPr>
            <a:xfrm>
              <a:off x="2447025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991;p53">
              <a:extLst>
                <a:ext uri="{FF2B5EF4-FFF2-40B4-BE49-F238E27FC236}">
                  <a16:creationId xmlns:a16="http://schemas.microsoft.com/office/drawing/2014/main" id="{CFAD586A-80E9-AB4B-8A0F-9B2D2E6559ED}"/>
                </a:ext>
              </a:extLst>
            </p:cNvPr>
            <p:cNvSpPr/>
            <p:nvPr/>
          </p:nvSpPr>
          <p:spPr>
            <a:xfrm>
              <a:off x="2447025" y="3911120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992;p53">
              <a:extLst>
                <a:ext uri="{FF2B5EF4-FFF2-40B4-BE49-F238E27FC236}">
                  <a16:creationId xmlns:a16="http://schemas.microsoft.com/office/drawing/2014/main" id="{C1AB141B-ACA6-9D47-9E5C-AFDF36261DED}"/>
                </a:ext>
              </a:extLst>
            </p:cNvPr>
            <p:cNvSpPr/>
            <p:nvPr/>
          </p:nvSpPr>
          <p:spPr>
            <a:xfrm>
              <a:off x="2447025" y="385645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993;p53">
              <a:extLst>
                <a:ext uri="{FF2B5EF4-FFF2-40B4-BE49-F238E27FC236}">
                  <a16:creationId xmlns:a16="http://schemas.microsoft.com/office/drawing/2014/main" id="{E3A09817-057B-FE42-B0E6-61A493EFBE04}"/>
                </a:ext>
              </a:extLst>
            </p:cNvPr>
            <p:cNvSpPr/>
            <p:nvPr/>
          </p:nvSpPr>
          <p:spPr>
            <a:xfrm>
              <a:off x="2447025" y="380177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994;p53">
              <a:extLst>
                <a:ext uri="{FF2B5EF4-FFF2-40B4-BE49-F238E27FC236}">
                  <a16:creationId xmlns:a16="http://schemas.microsoft.com/office/drawing/2014/main" id="{2105DE39-DDD7-6F42-8214-F8A1A863DF7F}"/>
                </a:ext>
              </a:extLst>
            </p:cNvPr>
            <p:cNvSpPr/>
            <p:nvPr/>
          </p:nvSpPr>
          <p:spPr>
            <a:xfrm>
              <a:off x="2447025" y="3747105"/>
              <a:ext cx="44640" cy="38363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995;p53">
              <a:extLst>
                <a:ext uri="{FF2B5EF4-FFF2-40B4-BE49-F238E27FC236}">
                  <a16:creationId xmlns:a16="http://schemas.microsoft.com/office/drawing/2014/main" id="{5370E473-E8FF-874E-956E-2EACC73723FD}"/>
                </a:ext>
              </a:extLst>
            </p:cNvPr>
            <p:cNvSpPr/>
            <p:nvPr/>
          </p:nvSpPr>
          <p:spPr>
            <a:xfrm>
              <a:off x="2447025" y="3692564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996;p53">
              <a:extLst>
                <a:ext uri="{FF2B5EF4-FFF2-40B4-BE49-F238E27FC236}">
                  <a16:creationId xmlns:a16="http://schemas.microsoft.com/office/drawing/2014/main" id="{67B02AAF-8F5C-2C4F-BBAA-6D8B65D21A69}"/>
                </a:ext>
              </a:extLst>
            </p:cNvPr>
            <p:cNvSpPr/>
            <p:nvPr/>
          </p:nvSpPr>
          <p:spPr>
            <a:xfrm>
              <a:off x="2447025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997;p53">
              <a:extLst>
                <a:ext uri="{FF2B5EF4-FFF2-40B4-BE49-F238E27FC236}">
                  <a16:creationId xmlns:a16="http://schemas.microsoft.com/office/drawing/2014/main" id="{D65FDC68-D30B-4E49-A517-89129E3005CB}"/>
                </a:ext>
              </a:extLst>
            </p:cNvPr>
            <p:cNvSpPr/>
            <p:nvPr/>
          </p:nvSpPr>
          <p:spPr>
            <a:xfrm>
              <a:off x="2447025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998;p53">
              <a:extLst>
                <a:ext uri="{FF2B5EF4-FFF2-40B4-BE49-F238E27FC236}">
                  <a16:creationId xmlns:a16="http://schemas.microsoft.com/office/drawing/2014/main" id="{6AD40D6F-7724-BC46-A522-A195401EBC56}"/>
                </a:ext>
              </a:extLst>
            </p:cNvPr>
            <p:cNvSpPr/>
            <p:nvPr/>
          </p:nvSpPr>
          <p:spPr>
            <a:xfrm>
              <a:off x="244702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999;p53">
              <a:extLst>
                <a:ext uri="{FF2B5EF4-FFF2-40B4-BE49-F238E27FC236}">
                  <a16:creationId xmlns:a16="http://schemas.microsoft.com/office/drawing/2014/main" id="{8C3CB22D-7B9E-EC4E-9C3E-EAEB2E8F0F6F}"/>
                </a:ext>
              </a:extLst>
            </p:cNvPr>
            <p:cNvSpPr/>
            <p:nvPr/>
          </p:nvSpPr>
          <p:spPr>
            <a:xfrm>
              <a:off x="244702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1000;p53">
              <a:extLst>
                <a:ext uri="{FF2B5EF4-FFF2-40B4-BE49-F238E27FC236}">
                  <a16:creationId xmlns:a16="http://schemas.microsoft.com/office/drawing/2014/main" id="{68BA9E0A-0C3B-8749-92D4-DC174C65BCCC}"/>
                </a:ext>
              </a:extLst>
            </p:cNvPr>
            <p:cNvSpPr/>
            <p:nvPr/>
          </p:nvSpPr>
          <p:spPr>
            <a:xfrm>
              <a:off x="244702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1001;p53">
              <a:extLst>
                <a:ext uri="{FF2B5EF4-FFF2-40B4-BE49-F238E27FC236}">
                  <a16:creationId xmlns:a16="http://schemas.microsoft.com/office/drawing/2014/main" id="{1832C2BC-0E7C-5348-867C-DE6141A79008}"/>
                </a:ext>
              </a:extLst>
            </p:cNvPr>
            <p:cNvSpPr/>
            <p:nvPr/>
          </p:nvSpPr>
          <p:spPr>
            <a:xfrm>
              <a:off x="2447025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1002;p53">
              <a:extLst>
                <a:ext uri="{FF2B5EF4-FFF2-40B4-BE49-F238E27FC236}">
                  <a16:creationId xmlns:a16="http://schemas.microsoft.com/office/drawing/2014/main" id="{7F057FF5-47DB-3A46-AD5F-57A6E2B93356}"/>
                </a:ext>
              </a:extLst>
            </p:cNvPr>
            <p:cNvSpPr/>
            <p:nvPr/>
          </p:nvSpPr>
          <p:spPr>
            <a:xfrm>
              <a:off x="2447025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1003;p53">
              <a:extLst>
                <a:ext uri="{FF2B5EF4-FFF2-40B4-BE49-F238E27FC236}">
                  <a16:creationId xmlns:a16="http://schemas.microsoft.com/office/drawing/2014/main" id="{616003B1-D8C9-6A42-AF52-B18A51E858B8}"/>
                </a:ext>
              </a:extLst>
            </p:cNvPr>
            <p:cNvSpPr/>
            <p:nvPr/>
          </p:nvSpPr>
          <p:spPr>
            <a:xfrm>
              <a:off x="2447025" y="3255166"/>
              <a:ext cx="44784" cy="38381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1004;p53">
              <a:extLst>
                <a:ext uri="{FF2B5EF4-FFF2-40B4-BE49-F238E27FC236}">
                  <a16:creationId xmlns:a16="http://schemas.microsoft.com/office/drawing/2014/main" id="{C8D338CE-A831-404F-BE5F-ECF146496BD1}"/>
                </a:ext>
              </a:extLst>
            </p:cNvPr>
            <p:cNvSpPr/>
            <p:nvPr/>
          </p:nvSpPr>
          <p:spPr>
            <a:xfrm>
              <a:off x="2447025" y="3200643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1005;p53">
              <a:extLst>
                <a:ext uri="{FF2B5EF4-FFF2-40B4-BE49-F238E27FC236}">
                  <a16:creationId xmlns:a16="http://schemas.microsoft.com/office/drawing/2014/main" id="{AB4479C0-6A41-4C44-BB3E-9BD444F2F3BE}"/>
                </a:ext>
              </a:extLst>
            </p:cNvPr>
            <p:cNvSpPr/>
            <p:nvPr/>
          </p:nvSpPr>
          <p:spPr>
            <a:xfrm>
              <a:off x="244702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1006;p53">
              <a:extLst>
                <a:ext uri="{FF2B5EF4-FFF2-40B4-BE49-F238E27FC236}">
                  <a16:creationId xmlns:a16="http://schemas.microsoft.com/office/drawing/2014/main" id="{94EA2212-00CF-1849-ADFB-A621BF48E389}"/>
                </a:ext>
              </a:extLst>
            </p:cNvPr>
            <p:cNvSpPr/>
            <p:nvPr/>
          </p:nvSpPr>
          <p:spPr>
            <a:xfrm>
              <a:off x="244702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1007;p53">
              <a:extLst>
                <a:ext uri="{FF2B5EF4-FFF2-40B4-BE49-F238E27FC236}">
                  <a16:creationId xmlns:a16="http://schemas.microsoft.com/office/drawing/2014/main" id="{DBFB4735-5FFD-3243-B7DB-558F49F309D7}"/>
                </a:ext>
              </a:extLst>
            </p:cNvPr>
            <p:cNvSpPr/>
            <p:nvPr/>
          </p:nvSpPr>
          <p:spPr>
            <a:xfrm>
              <a:off x="244702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1008;p53">
              <a:extLst>
                <a:ext uri="{FF2B5EF4-FFF2-40B4-BE49-F238E27FC236}">
                  <a16:creationId xmlns:a16="http://schemas.microsoft.com/office/drawing/2014/main" id="{2BDDC004-471D-8E44-ACDE-72A46E303760}"/>
                </a:ext>
              </a:extLst>
            </p:cNvPr>
            <p:cNvSpPr/>
            <p:nvPr/>
          </p:nvSpPr>
          <p:spPr>
            <a:xfrm>
              <a:off x="2392341" y="4238882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1009;p53">
              <a:extLst>
                <a:ext uri="{FF2B5EF4-FFF2-40B4-BE49-F238E27FC236}">
                  <a16:creationId xmlns:a16="http://schemas.microsoft.com/office/drawing/2014/main" id="{787B4D6A-0C09-AF41-8417-8E9EC5DB12DB}"/>
                </a:ext>
              </a:extLst>
            </p:cNvPr>
            <p:cNvSpPr/>
            <p:nvPr/>
          </p:nvSpPr>
          <p:spPr>
            <a:xfrm>
              <a:off x="2392341" y="4075010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1010;p53">
              <a:extLst>
                <a:ext uri="{FF2B5EF4-FFF2-40B4-BE49-F238E27FC236}">
                  <a16:creationId xmlns:a16="http://schemas.microsoft.com/office/drawing/2014/main" id="{3EF3416F-71B6-7645-9A28-87871FE21EAF}"/>
                </a:ext>
              </a:extLst>
            </p:cNvPr>
            <p:cNvSpPr/>
            <p:nvPr/>
          </p:nvSpPr>
          <p:spPr>
            <a:xfrm>
              <a:off x="2392341" y="402032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1011;p53">
              <a:extLst>
                <a:ext uri="{FF2B5EF4-FFF2-40B4-BE49-F238E27FC236}">
                  <a16:creationId xmlns:a16="http://schemas.microsoft.com/office/drawing/2014/main" id="{51F8E13F-C0BE-444A-A001-6E4D86B9DC50}"/>
                </a:ext>
              </a:extLst>
            </p:cNvPr>
            <p:cNvSpPr/>
            <p:nvPr/>
          </p:nvSpPr>
          <p:spPr>
            <a:xfrm>
              <a:off x="2392341" y="3965661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1012;p53">
              <a:extLst>
                <a:ext uri="{FF2B5EF4-FFF2-40B4-BE49-F238E27FC236}">
                  <a16:creationId xmlns:a16="http://schemas.microsoft.com/office/drawing/2014/main" id="{F6359879-D2E2-EF4D-BB52-F08195A84ED6}"/>
                </a:ext>
              </a:extLst>
            </p:cNvPr>
            <p:cNvSpPr/>
            <p:nvPr/>
          </p:nvSpPr>
          <p:spPr>
            <a:xfrm>
              <a:off x="2392341" y="3911120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1013;p53">
              <a:extLst>
                <a:ext uri="{FF2B5EF4-FFF2-40B4-BE49-F238E27FC236}">
                  <a16:creationId xmlns:a16="http://schemas.microsoft.com/office/drawing/2014/main" id="{8A8C092C-C514-184C-A6F9-3A9CBE11ADFD}"/>
                </a:ext>
              </a:extLst>
            </p:cNvPr>
            <p:cNvSpPr/>
            <p:nvPr/>
          </p:nvSpPr>
          <p:spPr>
            <a:xfrm>
              <a:off x="2392341" y="385645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1014;p53">
              <a:extLst>
                <a:ext uri="{FF2B5EF4-FFF2-40B4-BE49-F238E27FC236}">
                  <a16:creationId xmlns:a16="http://schemas.microsoft.com/office/drawing/2014/main" id="{E5DC6E28-B2BC-3C47-859A-D12FE40EEF59}"/>
                </a:ext>
              </a:extLst>
            </p:cNvPr>
            <p:cNvSpPr/>
            <p:nvPr/>
          </p:nvSpPr>
          <p:spPr>
            <a:xfrm>
              <a:off x="2392341" y="380177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1015;p53">
              <a:extLst>
                <a:ext uri="{FF2B5EF4-FFF2-40B4-BE49-F238E27FC236}">
                  <a16:creationId xmlns:a16="http://schemas.microsoft.com/office/drawing/2014/main" id="{B7830F2A-5C1B-6F45-BA97-18E654947E6D}"/>
                </a:ext>
              </a:extLst>
            </p:cNvPr>
            <p:cNvSpPr/>
            <p:nvPr/>
          </p:nvSpPr>
          <p:spPr>
            <a:xfrm>
              <a:off x="2392341" y="374710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1016;p53">
              <a:extLst>
                <a:ext uri="{FF2B5EF4-FFF2-40B4-BE49-F238E27FC236}">
                  <a16:creationId xmlns:a16="http://schemas.microsoft.com/office/drawing/2014/main" id="{C0E97934-1C05-4D46-8B38-8AB9274EC1CC}"/>
                </a:ext>
              </a:extLst>
            </p:cNvPr>
            <p:cNvSpPr/>
            <p:nvPr/>
          </p:nvSpPr>
          <p:spPr>
            <a:xfrm>
              <a:off x="2392341" y="3692564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1017;p53">
              <a:extLst>
                <a:ext uri="{FF2B5EF4-FFF2-40B4-BE49-F238E27FC236}">
                  <a16:creationId xmlns:a16="http://schemas.microsoft.com/office/drawing/2014/main" id="{F3F0F201-D545-8946-92B9-E2EB97975DCA}"/>
                </a:ext>
              </a:extLst>
            </p:cNvPr>
            <p:cNvSpPr/>
            <p:nvPr/>
          </p:nvSpPr>
          <p:spPr>
            <a:xfrm>
              <a:off x="2392341" y="3637755"/>
              <a:ext cx="44784" cy="38363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1018;p53">
              <a:extLst>
                <a:ext uri="{FF2B5EF4-FFF2-40B4-BE49-F238E27FC236}">
                  <a16:creationId xmlns:a16="http://schemas.microsoft.com/office/drawing/2014/main" id="{509E5D08-0870-BC46-A397-EB9936D66BBE}"/>
                </a:ext>
              </a:extLst>
            </p:cNvPr>
            <p:cNvSpPr/>
            <p:nvPr/>
          </p:nvSpPr>
          <p:spPr>
            <a:xfrm>
              <a:off x="2392341" y="3583071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1019;p53">
              <a:extLst>
                <a:ext uri="{FF2B5EF4-FFF2-40B4-BE49-F238E27FC236}">
                  <a16:creationId xmlns:a16="http://schemas.microsoft.com/office/drawing/2014/main" id="{12135C47-89D0-6549-9212-D518B5919585}"/>
                </a:ext>
              </a:extLst>
            </p:cNvPr>
            <p:cNvSpPr/>
            <p:nvPr/>
          </p:nvSpPr>
          <p:spPr>
            <a:xfrm>
              <a:off x="2392341" y="3528405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1020;p53">
              <a:extLst>
                <a:ext uri="{FF2B5EF4-FFF2-40B4-BE49-F238E27FC236}">
                  <a16:creationId xmlns:a16="http://schemas.microsoft.com/office/drawing/2014/main" id="{87024CE6-F462-F247-952F-F22335D76CE0}"/>
                </a:ext>
              </a:extLst>
            </p:cNvPr>
            <p:cNvSpPr/>
            <p:nvPr/>
          </p:nvSpPr>
          <p:spPr>
            <a:xfrm>
              <a:off x="2392341" y="3473865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1021;p53">
              <a:extLst>
                <a:ext uri="{FF2B5EF4-FFF2-40B4-BE49-F238E27FC236}">
                  <a16:creationId xmlns:a16="http://schemas.microsoft.com/office/drawing/2014/main" id="{F963B62F-650A-5645-9BA6-33E231E9FAEE}"/>
                </a:ext>
              </a:extLst>
            </p:cNvPr>
            <p:cNvSpPr/>
            <p:nvPr/>
          </p:nvSpPr>
          <p:spPr>
            <a:xfrm>
              <a:off x="2392341" y="341919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1022;p53">
              <a:extLst>
                <a:ext uri="{FF2B5EF4-FFF2-40B4-BE49-F238E27FC236}">
                  <a16:creationId xmlns:a16="http://schemas.microsoft.com/office/drawing/2014/main" id="{26C94770-5CCD-0248-AD8C-0DCCB055A6AC}"/>
                </a:ext>
              </a:extLst>
            </p:cNvPr>
            <p:cNvSpPr/>
            <p:nvPr/>
          </p:nvSpPr>
          <p:spPr>
            <a:xfrm>
              <a:off x="2392341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1023;p53">
              <a:extLst>
                <a:ext uri="{FF2B5EF4-FFF2-40B4-BE49-F238E27FC236}">
                  <a16:creationId xmlns:a16="http://schemas.microsoft.com/office/drawing/2014/main" id="{8B29E9EF-F050-B948-9091-D23AA1D33F8F}"/>
                </a:ext>
              </a:extLst>
            </p:cNvPr>
            <p:cNvSpPr/>
            <p:nvPr/>
          </p:nvSpPr>
          <p:spPr>
            <a:xfrm>
              <a:off x="2392341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1024;p53">
              <a:extLst>
                <a:ext uri="{FF2B5EF4-FFF2-40B4-BE49-F238E27FC236}">
                  <a16:creationId xmlns:a16="http://schemas.microsoft.com/office/drawing/2014/main" id="{4ED6AE2E-31D7-564B-9CB3-8A57F25A8C35}"/>
                </a:ext>
              </a:extLst>
            </p:cNvPr>
            <p:cNvSpPr/>
            <p:nvPr/>
          </p:nvSpPr>
          <p:spPr>
            <a:xfrm>
              <a:off x="2392341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1025;p53">
              <a:extLst>
                <a:ext uri="{FF2B5EF4-FFF2-40B4-BE49-F238E27FC236}">
                  <a16:creationId xmlns:a16="http://schemas.microsoft.com/office/drawing/2014/main" id="{EF8F9F59-9B57-5E41-A60F-18DA1052DEE2}"/>
                </a:ext>
              </a:extLst>
            </p:cNvPr>
            <p:cNvSpPr/>
            <p:nvPr/>
          </p:nvSpPr>
          <p:spPr>
            <a:xfrm>
              <a:off x="2392341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1026;p53">
              <a:extLst>
                <a:ext uri="{FF2B5EF4-FFF2-40B4-BE49-F238E27FC236}">
                  <a16:creationId xmlns:a16="http://schemas.microsoft.com/office/drawing/2014/main" id="{6AADB988-9B7C-404B-9B3E-9C9515652676}"/>
                </a:ext>
              </a:extLst>
            </p:cNvPr>
            <p:cNvSpPr/>
            <p:nvPr/>
          </p:nvSpPr>
          <p:spPr>
            <a:xfrm>
              <a:off x="2392341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1027;p53">
              <a:extLst>
                <a:ext uri="{FF2B5EF4-FFF2-40B4-BE49-F238E27FC236}">
                  <a16:creationId xmlns:a16="http://schemas.microsoft.com/office/drawing/2014/main" id="{E93124B7-1BA3-2B46-A5FC-C796A7AE9273}"/>
                </a:ext>
              </a:extLst>
            </p:cNvPr>
            <p:cNvSpPr/>
            <p:nvPr/>
          </p:nvSpPr>
          <p:spPr>
            <a:xfrm>
              <a:off x="2392341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1028;p53">
              <a:extLst>
                <a:ext uri="{FF2B5EF4-FFF2-40B4-BE49-F238E27FC236}">
                  <a16:creationId xmlns:a16="http://schemas.microsoft.com/office/drawing/2014/main" id="{9F84A648-F478-E043-9BA0-07A023C05FE0}"/>
                </a:ext>
              </a:extLst>
            </p:cNvPr>
            <p:cNvSpPr/>
            <p:nvPr/>
          </p:nvSpPr>
          <p:spPr>
            <a:xfrm>
              <a:off x="2392341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1029;p53">
              <a:extLst>
                <a:ext uri="{FF2B5EF4-FFF2-40B4-BE49-F238E27FC236}">
                  <a16:creationId xmlns:a16="http://schemas.microsoft.com/office/drawing/2014/main" id="{13D8AF73-D6FE-BB42-95CA-D540A80EE2C4}"/>
                </a:ext>
              </a:extLst>
            </p:cNvPr>
            <p:cNvSpPr/>
            <p:nvPr/>
          </p:nvSpPr>
          <p:spPr>
            <a:xfrm>
              <a:off x="2392341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1030;p53">
              <a:extLst>
                <a:ext uri="{FF2B5EF4-FFF2-40B4-BE49-F238E27FC236}">
                  <a16:creationId xmlns:a16="http://schemas.microsoft.com/office/drawing/2014/main" id="{974091D6-7624-AB44-8E0C-60AD6AA9354F}"/>
                </a:ext>
              </a:extLst>
            </p:cNvPr>
            <p:cNvSpPr/>
            <p:nvPr/>
          </p:nvSpPr>
          <p:spPr>
            <a:xfrm>
              <a:off x="2392341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1031;p53">
              <a:extLst>
                <a:ext uri="{FF2B5EF4-FFF2-40B4-BE49-F238E27FC236}">
                  <a16:creationId xmlns:a16="http://schemas.microsoft.com/office/drawing/2014/main" id="{2A0175EB-A9F1-9C4B-85A2-CAF3BE1C2CB7}"/>
                </a:ext>
              </a:extLst>
            </p:cNvPr>
            <p:cNvSpPr/>
            <p:nvPr/>
          </p:nvSpPr>
          <p:spPr>
            <a:xfrm>
              <a:off x="2392341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1032;p53">
              <a:extLst>
                <a:ext uri="{FF2B5EF4-FFF2-40B4-BE49-F238E27FC236}">
                  <a16:creationId xmlns:a16="http://schemas.microsoft.com/office/drawing/2014/main" id="{20726F08-A9FE-B243-A1A3-B62AA5EEE228}"/>
                </a:ext>
              </a:extLst>
            </p:cNvPr>
            <p:cNvSpPr/>
            <p:nvPr/>
          </p:nvSpPr>
          <p:spPr>
            <a:xfrm>
              <a:off x="2392341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1033;p53">
              <a:extLst>
                <a:ext uri="{FF2B5EF4-FFF2-40B4-BE49-F238E27FC236}">
                  <a16:creationId xmlns:a16="http://schemas.microsoft.com/office/drawing/2014/main" id="{3939B469-FD89-A24C-A26A-8B668E8D7AA4}"/>
                </a:ext>
              </a:extLst>
            </p:cNvPr>
            <p:cNvSpPr/>
            <p:nvPr/>
          </p:nvSpPr>
          <p:spPr>
            <a:xfrm>
              <a:off x="2392341" y="167046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1034;p53">
              <a:extLst>
                <a:ext uri="{FF2B5EF4-FFF2-40B4-BE49-F238E27FC236}">
                  <a16:creationId xmlns:a16="http://schemas.microsoft.com/office/drawing/2014/main" id="{6131F3BF-0DE7-5F4F-A3F9-8C5321297E6D}"/>
                </a:ext>
              </a:extLst>
            </p:cNvPr>
            <p:cNvSpPr/>
            <p:nvPr/>
          </p:nvSpPr>
          <p:spPr>
            <a:xfrm>
              <a:off x="2337819" y="4238882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1035;p53">
              <a:extLst>
                <a:ext uri="{FF2B5EF4-FFF2-40B4-BE49-F238E27FC236}">
                  <a16:creationId xmlns:a16="http://schemas.microsoft.com/office/drawing/2014/main" id="{BED6AAFD-3853-684E-BAF2-E1A76A7CE63F}"/>
                </a:ext>
              </a:extLst>
            </p:cNvPr>
            <p:cNvSpPr/>
            <p:nvPr/>
          </p:nvSpPr>
          <p:spPr>
            <a:xfrm>
              <a:off x="2337819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1036;p53">
              <a:extLst>
                <a:ext uri="{FF2B5EF4-FFF2-40B4-BE49-F238E27FC236}">
                  <a16:creationId xmlns:a16="http://schemas.microsoft.com/office/drawing/2014/main" id="{2591D939-1565-8845-A03A-6F00A994EEFA}"/>
                </a:ext>
              </a:extLst>
            </p:cNvPr>
            <p:cNvSpPr/>
            <p:nvPr/>
          </p:nvSpPr>
          <p:spPr>
            <a:xfrm>
              <a:off x="2337819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1037;p53">
              <a:extLst>
                <a:ext uri="{FF2B5EF4-FFF2-40B4-BE49-F238E27FC236}">
                  <a16:creationId xmlns:a16="http://schemas.microsoft.com/office/drawing/2014/main" id="{3251FE00-1E2F-B544-AB09-21598A712605}"/>
                </a:ext>
              </a:extLst>
            </p:cNvPr>
            <p:cNvSpPr/>
            <p:nvPr/>
          </p:nvSpPr>
          <p:spPr>
            <a:xfrm>
              <a:off x="2337819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1038;p53">
              <a:extLst>
                <a:ext uri="{FF2B5EF4-FFF2-40B4-BE49-F238E27FC236}">
                  <a16:creationId xmlns:a16="http://schemas.microsoft.com/office/drawing/2014/main" id="{8DD51E58-C819-3945-93C5-14C50748516E}"/>
                </a:ext>
              </a:extLst>
            </p:cNvPr>
            <p:cNvSpPr/>
            <p:nvPr/>
          </p:nvSpPr>
          <p:spPr>
            <a:xfrm>
              <a:off x="2337819" y="402032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1039;p53">
              <a:extLst>
                <a:ext uri="{FF2B5EF4-FFF2-40B4-BE49-F238E27FC236}">
                  <a16:creationId xmlns:a16="http://schemas.microsoft.com/office/drawing/2014/main" id="{8E9D17C2-2AED-044F-8D0B-1E2DC3AD309D}"/>
                </a:ext>
              </a:extLst>
            </p:cNvPr>
            <p:cNvSpPr/>
            <p:nvPr/>
          </p:nvSpPr>
          <p:spPr>
            <a:xfrm>
              <a:off x="2337819" y="3965661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1040;p53">
              <a:extLst>
                <a:ext uri="{FF2B5EF4-FFF2-40B4-BE49-F238E27FC236}">
                  <a16:creationId xmlns:a16="http://schemas.microsoft.com/office/drawing/2014/main" id="{35743A00-C3C5-594C-ADE5-5E0643DE634C}"/>
                </a:ext>
              </a:extLst>
            </p:cNvPr>
            <p:cNvSpPr/>
            <p:nvPr/>
          </p:nvSpPr>
          <p:spPr>
            <a:xfrm>
              <a:off x="2337819" y="3911120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1041;p53">
              <a:extLst>
                <a:ext uri="{FF2B5EF4-FFF2-40B4-BE49-F238E27FC236}">
                  <a16:creationId xmlns:a16="http://schemas.microsoft.com/office/drawing/2014/main" id="{D4A81BD8-FDEC-4246-B3F5-94560A6FA351}"/>
                </a:ext>
              </a:extLst>
            </p:cNvPr>
            <p:cNvSpPr/>
            <p:nvPr/>
          </p:nvSpPr>
          <p:spPr>
            <a:xfrm>
              <a:off x="2337819" y="3583071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1042;p53">
              <a:extLst>
                <a:ext uri="{FF2B5EF4-FFF2-40B4-BE49-F238E27FC236}">
                  <a16:creationId xmlns:a16="http://schemas.microsoft.com/office/drawing/2014/main" id="{092EE03D-C872-9942-B053-FD39C808F253}"/>
                </a:ext>
              </a:extLst>
            </p:cNvPr>
            <p:cNvSpPr/>
            <p:nvPr/>
          </p:nvSpPr>
          <p:spPr>
            <a:xfrm>
              <a:off x="2337819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1043;p53">
              <a:extLst>
                <a:ext uri="{FF2B5EF4-FFF2-40B4-BE49-F238E27FC236}">
                  <a16:creationId xmlns:a16="http://schemas.microsoft.com/office/drawing/2014/main" id="{402928D5-10BC-D746-BFDF-80210773EC11}"/>
                </a:ext>
              </a:extLst>
            </p:cNvPr>
            <p:cNvSpPr/>
            <p:nvPr/>
          </p:nvSpPr>
          <p:spPr>
            <a:xfrm>
              <a:off x="233781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1044;p53">
              <a:extLst>
                <a:ext uri="{FF2B5EF4-FFF2-40B4-BE49-F238E27FC236}">
                  <a16:creationId xmlns:a16="http://schemas.microsoft.com/office/drawing/2014/main" id="{AAC80DAE-9ED6-544B-83FF-A289ABDC40BA}"/>
                </a:ext>
              </a:extLst>
            </p:cNvPr>
            <p:cNvSpPr/>
            <p:nvPr/>
          </p:nvSpPr>
          <p:spPr>
            <a:xfrm>
              <a:off x="233781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1045;p53">
              <a:extLst>
                <a:ext uri="{FF2B5EF4-FFF2-40B4-BE49-F238E27FC236}">
                  <a16:creationId xmlns:a16="http://schemas.microsoft.com/office/drawing/2014/main" id="{74F1CBC2-94D3-B84B-B812-7473D94D223C}"/>
                </a:ext>
              </a:extLst>
            </p:cNvPr>
            <p:cNvSpPr/>
            <p:nvPr/>
          </p:nvSpPr>
          <p:spPr>
            <a:xfrm>
              <a:off x="2337711" y="3364515"/>
              <a:ext cx="44748" cy="38273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1046;p53">
              <a:extLst>
                <a:ext uri="{FF2B5EF4-FFF2-40B4-BE49-F238E27FC236}">
                  <a16:creationId xmlns:a16="http://schemas.microsoft.com/office/drawing/2014/main" id="{7846EBA3-DBC3-BB46-BDC2-437018106671}"/>
                </a:ext>
              </a:extLst>
            </p:cNvPr>
            <p:cNvSpPr/>
            <p:nvPr/>
          </p:nvSpPr>
          <p:spPr>
            <a:xfrm>
              <a:off x="2337711" y="3309849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1047;p53">
              <a:extLst>
                <a:ext uri="{FF2B5EF4-FFF2-40B4-BE49-F238E27FC236}">
                  <a16:creationId xmlns:a16="http://schemas.microsoft.com/office/drawing/2014/main" id="{9A443F8C-1027-8C47-961E-9E5BB951E40E}"/>
                </a:ext>
              </a:extLst>
            </p:cNvPr>
            <p:cNvSpPr/>
            <p:nvPr/>
          </p:nvSpPr>
          <p:spPr>
            <a:xfrm>
              <a:off x="2337711" y="3255166"/>
              <a:ext cx="44748" cy="38345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1048;p53">
              <a:extLst>
                <a:ext uri="{FF2B5EF4-FFF2-40B4-BE49-F238E27FC236}">
                  <a16:creationId xmlns:a16="http://schemas.microsoft.com/office/drawing/2014/main" id="{EB5E3958-9F15-D44F-9FB7-52D3BEF2B5F1}"/>
                </a:ext>
              </a:extLst>
            </p:cNvPr>
            <p:cNvSpPr/>
            <p:nvPr/>
          </p:nvSpPr>
          <p:spPr>
            <a:xfrm>
              <a:off x="233781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1049;p53">
              <a:extLst>
                <a:ext uri="{FF2B5EF4-FFF2-40B4-BE49-F238E27FC236}">
                  <a16:creationId xmlns:a16="http://schemas.microsoft.com/office/drawing/2014/main" id="{1583F0B0-FC41-9849-9D0A-904326054AB8}"/>
                </a:ext>
              </a:extLst>
            </p:cNvPr>
            <p:cNvSpPr/>
            <p:nvPr/>
          </p:nvSpPr>
          <p:spPr>
            <a:xfrm>
              <a:off x="2337819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1050;p53">
              <a:extLst>
                <a:ext uri="{FF2B5EF4-FFF2-40B4-BE49-F238E27FC236}">
                  <a16:creationId xmlns:a16="http://schemas.microsoft.com/office/drawing/2014/main" id="{31129074-C99C-2248-B6CA-CC466F5294B3}"/>
                </a:ext>
              </a:extLst>
            </p:cNvPr>
            <p:cNvSpPr/>
            <p:nvPr/>
          </p:nvSpPr>
          <p:spPr>
            <a:xfrm>
              <a:off x="233781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1051;p53">
              <a:extLst>
                <a:ext uri="{FF2B5EF4-FFF2-40B4-BE49-F238E27FC236}">
                  <a16:creationId xmlns:a16="http://schemas.microsoft.com/office/drawing/2014/main" id="{08648A2A-0171-F049-9080-C91E90CEB514}"/>
                </a:ext>
              </a:extLst>
            </p:cNvPr>
            <p:cNvSpPr/>
            <p:nvPr/>
          </p:nvSpPr>
          <p:spPr>
            <a:xfrm>
              <a:off x="233781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1052;p53">
              <a:extLst>
                <a:ext uri="{FF2B5EF4-FFF2-40B4-BE49-F238E27FC236}">
                  <a16:creationId xmlns:a16="http://schemas.microsoft.com/office/drawing/2014/main" id="{9BDCF538-8991-2740-A6D9-E526751F2E2A}"/>
                </a:ext>
              </a:extLst>
            </p:cNvPr>
            <p:cNvSpPr/>
            <p:nvPr/>
          </p:nvSpPr>
          <p:spPr>
            <a:xfrm>
              <a:off x="233781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1053;p53">
              <a:extLst>
                <a:ext uri="{FF2B5EF4-FFF2-40B4-BE49-F238E27FC236}">
                  <a16:creationId xmlns:a16="http://schemas.microsoft.com/office/drawing/2014/main" id="{DAA97E56-33A7-A349-A646-3F7137D0AC5A}"/>
                </a:ext>
              </a:extLst>
            </p:cNvPr>
            <p:cNvSpPr/>
            <p:nvPr/>
          </p:nvSpPr>
          <p:spPr>
            <a:xfrm>
              <a:off x="233781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1054;p53">
              <a:extLst>
                <a:ext uri="{FF2B5EF4-FFF2-40B4-BE49-F238E27FC236}">
                  <a16:creationId xmlns:a16="http://schemas.microsoft.com/office/drawing/2014/main" id="{B8B8A441-4AD9-8040-9101-019B404C9DE9}"/>
                </a:ext>
              </a:extLst>
            </p:cNvPr>
            <p:cNvSpPr/>
            <p:nvPr/>
          </p:nvSpPr>
          <p:spPr>
            <a:xfrm>
              <a:off x="233781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1055;p53">
              <a:extLst>
                <a:ext uri="{FF2B5EF4-FFF2-40B4-BE49-F238E27FC236}">
                  <a16:creationId xmlns:a16="http://schemas.microsoft.com/office/drawing/2014/main" id="{DA12986F-30E3-234A-A035-319B9DD00A2A}"/>
                </a:ext>
              </a:extLst>
            </p:cNvPr>
            <p:cNvSpPr/>
            <p:nvPr/>
          </p:nvSpPr>
          <p:spPr>
            <a:xfrm>
              <a:off x="233781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1056;p53">
              <a:extLst>
                <a:ext uri="{FF2B5EF4-FFF2-40B4-BE49-F238E27FC236}">
                  <a16:creationId xmlns:a16="http://schemas.microsoft.com/office/drawing/2014/main" id="{11D80EED-FEEF-E94D-BD32-9A28B87F728C}"/>
                </a:ext>
              </a:extLst>
            </p:cNvPr>
            <p:cNvSpPr/>
            <p:nvPr/>
          </p:nvSpPr>
          <p:spPr>
            <a:xfrm>
              <a:off x="233781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1057;p53">
              <a:extLst>
                <a:ext uri="{FF2B5EF4-FFF2-40B4-BE49-F238E27FC236}">
                  <a16:creationId xmlns:a16="http://schemas.microsoft.com/office/drawing/2014/main" id="{A4BB94A8-2772-E34E-9742-54F288BBFEFD}"/>
                </a:ext>
              </a:extLst>
            </p:cNvPr>
            <p:cNvSpPr/>
            <p:nvPr/>
          </p:nvSpPr>
          <p:spPr>
            <a:xfrm>
              <a:off x="233781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1058;p53">
              <a:extLst>
                <a:ext uri="{FF2B5EF4-FFF2-40B4-BE49-F238E27FC236}">
                  <a16:creationId xmlns:a16="http://schemas.microsoft.com/office/drawing/2014/main" id="{CA1DDB57-383B-1343-97BD-B87CAA2D1883}"/>
                </a:ext>
              </a:extLst>
            </p:cNvPr>
            <p:cNvSpPr/>
            <p:nvPr/>
          </p:nvSpPr>
          <p:spPr>
            <a:xfrm>
              <a:off x="233781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1059;p53">
              <a:extLst>
                <a:ext uri="{FF2B5EF4-FFF2-40B4-BE49-F238E27FC236}">
                  <a16:creationId xmlns:a16="http://schemas.microsoft.com/office/drawing/2014/main" id="{97CB2C32-41D9-D644-BF74-585D8D51279A}"/>
                </a:ext>
              </a:extLst>
            </p:cNvPr>
            <p:cNvSpPr/>
            <p:nvPr/>
          </p:nvSpPr>
          <p:spPr>
            <a:xfrm>
              <a:off x="233781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1060;p53">
              <a:extLst>
                <a:ext uri="{FF2B5EF4-FFF2-40B4-BE49-F238E27FC236}">
                  <a16:creationId xmlns:a16="http://schemas.microsoft.com/office/drawing/2014/main" id="{162718B9-C321-C34B-ABD6-0B449D2BB4A5}"/>
                </a:ext>
              </a:extLst>
            </p:cNvPr>
            <p:cNvSpPr/>
            <p:nvPr/>
          </p:nvSpPr>
          <p:spPr>
            <a:xfrm>
              <a:off x="233781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1061;p53">
              <a:extLst>
                <a:ext uri="{FF2B5EF4-FFF2-40B4-BE49-F238E27FC236}">
                  <a16:creationId xmlns:a16="http://schemas.microsoft.com/office/drawing/2014/main" id="{F13658CF-15CD-0045-A589-27125CB13BDA}"/>
                </a:ext>
              </a:extLst>
            </p:cNvPr>
            <p:cNvSpPr/>
            <p:nvPr/>
          </p:nvSpPr>
          <p:spPr>
            <a:xfrm>
              <a:off x="2337819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1062;p53">
              <a:extLst>
                <a:ext uri="{FF2B5EF4-FFF2-40B4-BE49-F238E27FC236}">
                  <a16:creationId xmlns:a16="http://schemas.microsoft.com/office/drawing/2014/main" id="{45C21860-8519-9C47-B1B7-D13DE128EED0}"/>
                </a:ext>
              </a:extLst>
            </p:cNvPr>
            <p:cNvSpPr/>
            <p:nvPr/>
          </p:nvSpPr>
          <p:spPr>
            <a:xfrm>
              <a:off x="2283135" y="4184360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1063;p53">
              <a:extLst>
                <a:ext uri="{FF2B5EF4-FFF2-40B4-BE49-F238E27FC236}">
                  <a16:creationId xmlns:a16="http://schemas.microsoft.com/office/drawing/2014/main" id="{B968D190-5161-A248-8163-0A903093F752}"/>
                </a:ext>
              </a:extLst>
            </p:cNvPr>
            <p:cNvSpPr/>
            <p:nvPr/>
          </p:nvSpPr>
          <p:spPr>
            <a:xfrm>
              <a:off x="2283135" y="412967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1064;p53">
              <a:extLst>
                <a:ext uri="{FF2B5EF4-FFF2-40B4-BE49-F238E27FC236}">
                  <a16:creationId xmlns:a16="http://schemas.microsoft.com/office/drawing/2014/main" id="{FDCEC5C0-B2A3-1E45-8A86-161AEF7DF605}"/>
                </a:ext>
              </a:extLst>
            </p:cNvPr>
            <p:cNvSpPr/>
            <p:nvPr/>
          </p:nvSpPr>
          <p:spPr>
            <a:xfrm>
              <a:off x="2283135" y="4075010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1065;p53">
              <a:extLst>
                <a:ext uri="{FF2B5EF4-FFF2-40B4-BE49-F238E27FC236}">
                  <a16:creationId xmlns:a16="http://schemas.microsoft.com/office/drawing/2014/main" id="{667CE897-3347-0841-8D42-EDEB3F6DCB30}"/>
                </a:ext>
              </a:extLst>
            </p:cNvPr>
            <p:cNvSpPr/>
            <p:nvPr/>
          </p:nvSpPr>
          <p:spPr>
            <a:xfrm>
              <a:off x="2283135" y="3528405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1066;p53">
              <a:extLst>
                <a:ext uri="{FF2B5EF4-FFF2-40B4-BE49-F238E27FC236}">
                  <a16:creationId xmlns:a16="http://schemas.microsoft.com/office/drawing/2014/main" id="{E47B0DE8-87C4-4F4D-A3D2-643FADF25B05}"/>
                </a:ext>
              </a:extLst>
            </p:cNvPr>
            <p:cNvSpPr/>
            <p:nvPr/>
          </p:nvSpPr>
          <p:spPr>
            <a:xfrm>
              <a:off x="2283135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1067;p53">
              <a:extLst>
                <a:ext uri="{FF2B5EF4-FFF2-40B4-BE49-F238E27FC236}">
                  <a16:creationId xmlns:a16="http://schemas.microsoft.com/office/drawing/2014/main" id="{7D182C2F-EF8D-E149-AE03-1451FC33FDD8}"/>
                </a:ext>
              </a:extLst>
            </p:cNvPr>
            <p:cNvSpPr/>
            <p:nvPr/>
          </p:nvSpPr>
          <p:spPr>
            <a:xfrm>
              <a:off x="2283135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1068;p53">
              <a:extLst>
                <a:ext uri="{FF2B5EF4-FFF2-40B4-BE49-F238E27FC236}">
                  <a16:creationId xmlns:a16="http://schemas.microsoft.com/office/drawing/2014/main" id="{558EF1FB-8E8A-1E46-AB1D-DFC95B5EAD23}"/>
                </a:ext>
              </a:extLst>
            </p:cNvPr>
            <p:cNvSpPr/>
            <p:nvPr/>
          </p:nvSpPr>
          <p:spPr>
            <a:xfrm>
              <a:off x="2283135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1069;p53">
              <a:extLst>
                <a:ext uri="{FF2B5EF4-FFF2-40B4-BE49-F238E27FC236}">
                  <a16:creationId xmlns:a16="http://schemas.microsoft.com/office/drawing/2014/main" id="{6E78C42B-45C8-7041-972A-2CBBBCD91223}"/>
                </a:ext>
              </a:extLst>
            </p:cNvPr>
            <p:cNvSpPr/>
            <p:nvPr/>
          </p:nvSpPr>
          <p:spPr>
            <a:xfrm>
              <a:off x="2283045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1070;p53">
              <a:extLst>
                <a:ext uri="{FF2B5EF4-FFF2-40B4-BE49-F238E27FC236}">
                  <a16:creationId xmlns:a16="http://schemas.microsoft.com/office/drawing/2014/main" id="{888D5C73-D190-5C4C-9D20-2689E233DCA9}"/>
                </a:ext>
              </a:extLst>
            </p:cNvPr>
            <p:cNvSpPr/>
            <p:nvPr/>
          </p:nvSpPr>
          <p:spPr>
            <a:xfrm>
              <a:off x="2283045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1071;p53">
              <a:extLst>
                <a:ext uri="{FF2B5EF4-FFF2-40B4-BE49-F238E27FC236}">
                  <a16:creationId xmlns:a16="http://schemas.microsoft.com/office/drawing/2014/main" id="{0A3DF00D-F386-5C4B-A832-7906D12E543C}"/>
                </a:ext>
              </a:extLst>
            </p:cNvPr>
            <p:cNvSpPr/>
            <p:nvPr/>
          </p:nvSpPr>
          <p:spPr>
            <a:xfrm>
              <a:off x="2283135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1072;p53">
              <a:extLst>
                <a:ext uri="{FF2B5EF4-FFF2-40B4-BE49-F238E27FC236}">
                  <a16:creationId xmlns:a16="http://schemas.microsoft.com/office/drawing/2014/main" id="{98B3AAB4-9F71-4C44-BEC3-5CC1BA333046}"/>
                </a:ext>
              </a:extLst>
            </p:cNvPr>
            <p:cNvSpPr/>
            <p:nvPr/>
          </p:nvSpPr>
          <p:spPr>
            <a:xfrm>
              <a:off x="2283135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073;p53">
              <a:extLst>
                <a:ext uri="{FF2B5EF4-FFF2-40B4-BE49-F238E27FC236}">
                  <a16:creationId xmlns:a16="http://schemas.microsoft.com/office/drawing/2014/main" id="{6CF2D4AE-660A-B944-B25E-A1A515A83823}"/>
                </a:ext>
              </a:extLst>
            </p:cNvPr>
            <p:cNvSpPr/>
            <p:nvPr/>
          </p:nvSpPr>
          <p:spPr>
            <a:xfrm>
              <a:off x="2283135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074;p53">
              <a:extLst>
                <a:ext uri="{FF2B5EF4-FFF2-40B4-BE49-F238E27FC236}">
                  <a16:creationId xmlns:a16="http://schemas.microsoft.com/office/drawing/2014/main" id="{33177028-9CF4-7743-B9A0-15771F1660A6}"/>
                </a:ext>
              </a:extLst>
            </p:cNvPr>
            <p:cNvSpPr/>
            <p:nvPr/>
          </p:nvSpPr>
          <p:spPr>
            <a:xfrm>
              <a:off x="2283135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075;p53">
              <a:extLst>
                <a:ext uri="{FF2B5EF4-FFF2-40B4-BE49-F238E27FC236}">
                  <a16:creationId xmlns:a16="http://schemas.microsoft.com/office/drawing/2014/main" id="{F0F20726-757D-D549-8EAE-06FD6CFEB8AB}"/>
                </a:ext>
              </a:extLst>
            </p:cNvPr>
            <p:cNvSpPr/>
            <p:nvPr/>
          </p:nvSpPr>
          <p:spPr>
            <a:xfrm>
              <a:off x="2283135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076;p53">
              <a:extLst>
                <a:ext uri="{FF2B5EF4-FFF2-40B4-BE49-F238E27FC236}">
                  <a16:creationId xmlns:a16="http://schemas.microsoft.com/office/drawing/2014/main" id="{FC7316C2-2530-DD48-8878-D70E628B74AA}"/>
                </a:ext>
              </a:extLst>
            </p:cNvPr>
            <p:cNvSpPr/>
            <p:nvPr/>
          </p:nvSpPr>
          <p:spPr>
            <a:xfrm>
              <a:off x="2283135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077;p53">
              <a:extLst>
                <a:ext uri="{FF2B5EF4-FFF2-40B4-BE49-F238E27FC236}">
                  <a16:creationId xmlns:a16="http://schemas.microsoft.com/office/drawing/2014/main" id="{E73FE1BF-E4BA-7E40-85F9-74AE523F2650}"/>
                </a:ext>
              </a:extLst>
            </p:cNvPr>
            <p:cNvSpPr/>
            <p:nvPr/>
          </p:nvSpPr>
          <p:spPr>
            <a:xfrm>
              <a:off x="2283135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078;p53">
              <a:extLst>
                <a:ext uri="{FF2B5EF4-FFF2-40B4-BE49-F238E27FC236}">
                  <a16:creationId xmlns:a16="http://schemas.microsoft.com/office/drawing/2014/main" id="{9D81793E-3004-0D42-9A9C-D6AC39DDE04C}"/>
                </a:ext>
              </a:extLst>
            </p:cNvPr>
            <p:cNvSpPr/>
            <p:nvPr/>
          </p:nvSpPr>
          <p:spPr>
            <a:xfrm>
              <a:off x="2283135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079;p53">
              <a:extLst>
                <a:ext uri="{FF2B5EF4-FFF2-40B4-BE49-F238E27FC236}">
                  <a16:creationId xmlns:a16="http://schemas.microsoft.com/office/drawing/2014/main" id="{35F6101D-8BA8-4845-9D4B-872A47B901DB}"/>
                </a:ext>
              </a:extLst>
            </p:cNvPr>
            <p:cNvSpPr/>
            <p:nvPr/>
          </p:nvSpPr>
          <p:spPr>
            <a:xfrm>
              <a:off x="2283135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080;p53">
              <a:extLst>
                <a:ext uri="{FF2B5EF4-FFF2-40B4-BE49-F238E27FC236}">
                  <a16:creationId xmlns:a16="http://schemas.microsoft.com/office/drawing/2014/main" id="{4BCF37F1-83DD-9B42-9146-F68C87072D2A}"/>
                </a:ext>
              </a:extLst>
            </p:cNvPr>
            <p:cNvSpPr/>
            <p:nvPr/>
          </p:nvSpPr>
          <p:spPr>
            <a:xfrm>
              <a:off x="2283135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1081;p53">
              <a:extLst>
                <a:ext uri="{FF2B5EF4-FFF2-40B4-BE49-F238E27FC236}">
                  <a16:creationId xmlns:a16="http://schemas.microsoft.com/office/drawing/2014/main" id="{98AD4C3E-4321-FF43-8675-2102C6E0FBE7}"/>
                </a:ext>
              </a:extLst>
            </p:cNvPr>
            <p:cNvSpPr/>
            <p:nvPr/>
          </p:nvSpPr>
          <p:spPr>
            <a:xfrm>
              <a:off x="2283135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1082;p53">
              <a:extLst>
                <a:ext uri="{FF2B5EF4-FFF2-40B4-BE49-F238E27FC236}">
                  <a16:creationId xmlns:a16="http://schemas.microsoft.com/office/drawing/2014/main" id="{479B5101-ACF1-BA4B-A5F8-0C013A848E67}"/>
                </a:ext>
              </a:extLst>
            </p:cNvPr>
            <p:cNvSpPr/>
            <p:nvPr/>
          </p:nvSpPr>
          <p:spPr>
            <a:xfrm>
              <a:off x="2283135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1083;p53">
              <a:extLst>
                <a:ext uri="{FF2B5EF4-FFF2-40B4-BE49-F238E27FC236}">
                  <a16:creationId xmlns:a16="http://schemas.microsoft.com/office/drawing/2014/main" id="{5A93D544-B809-184D-A579-E9EE90E0D0B7}"/>
                </a:ext>
              </a:extLst>
            </p:cNvPr>
            <p:cNvSpPr/>
            <p:nvPr/>
          </p:nvSpPr>
          <p:spPr>
            <a:xfrm>
              <a:off x="2283135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1084;p53">
              <a:extLst>
                <a:ext uri="{FF2B5EF4-FFF2-40B4-BE49-F238E27FC236}">
                  <a16:creationId xmlns:a16="http://schemas.microsoft.com/office/drawing/2014/main" id="{1BB49867-0959-6C47-A8E1-6AF040FB73D7}"/>
                </a:ext>
              </a:extLst>
            </p:cNvPr>
            <p:cNvSpPr/>
            <p:nvPr/>
          </p:nvSpPr>
          <p:spPr>
            <a:xfrm>
              <a:off x="2283135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1085;p53">
              <a:extLst>
                <a:ext uri="{FF2B5EF4-FFF2-40B4-BE49-F238E27FC236}">
                  <a16:creationId xmlns:a16="http://schemas.microsoft.com/office/drawing/2014/main" id="{077083AA-A6DF-A048-8FCD-CF83749AD5D1}"/>
                </a:ext>
              </a:extLst>
            </p:cNvPr>
            <p:cNvSpPr/>
            <p:nvPr/>
          </p:nvSpPr>
          <p:spPr>
            <a:xfrm>
              <a:off x="2283135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1086;p53">
              <a:extLst>
                <a:ext uri="{FF2B5EF4-FFF2-40B4-BE49-F238E27FC236}">
                  <a16:creationId xmlns:a16="http://schemas.microsoft.com/office/drawing/2014/main" id="{B6A35DF2-DDA1-0540-BDAE-A24A6766D91B}"/>
                </a:ext>
              </a:extLst>
            </p:cNvPr>
            <p:cNvSpPr/>
            <p:nvPr/>
          </p:nvSpPr>
          <p:spPr>
            <a:xfrm>
              <a:off x="2283135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1087;p53">
              <a:extLst>
                <a:ext uri="{FF2B5EF4-FFF2-40B4-BE49-F238E27FC236}">
                  <a16:creationId xmlns:a16="http://schemas.microsoft.com/office/drawing/2014/main" id="{90819010-75D0-8D43-BA88-FAA8CF1C3C3F}"/>
                </a:ext>
              </a:extLst>
            </p:cNvPr>
            <p:cNvSpPr/>
            <p:nvPr/>
          </p:nvSpPr>
          <p:spPr>
            <a:xfrm>
              <a:off x="2283135" y="167046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1088;p53">
              <a:extLst>
                <a:ext uri="{FF2B5EF4-FFF2-40B4-BE49-F238E27FC236}">
                  <a16:creationId xmlns:a16="http://schemas.microsoft.com/office/drawing/2014/main" id="{50C5C963-5D23-0B47-BA03-D859D0E89732}"/>
                </a:ext>
              </a:extLst>
            </p:cNvPr>
            <p:cNvSpPr/>
            <p:nvPr/>
          </p:nvSpPr>
          <p:spPr>
            <a:xfrm>
              <a:off x="2228469" y="3473865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1089;p53">
              <a:extLst>
                <a:ext uri="{FF2B5EF4-FFF2-40B4-BE49-F238E27FC236}">
                  <a16:creationId xmlns:a16="http://schemas.microsoft.com/office/drawing/2014/main" id="{4F57D824-3EBE-574E-AF22-D9930AB4ADF1}"/>
                </a:ext>
              </a:extLst>
            </p:cNvPr>
            <p:cNvSpPr/>
            <p:nvPr/>
          </p:nvSpPr>
          <p:spPr>
            <a:xfrm>
              <a:off x="2228469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1090;p53">
              <a:extLst>
                <a:ext uri="{FF2B5EF4-FFF2-40B4-BE49-F238E27FC236}">
                  <a16:creationId xmlns:a16="http://schemas.microsoft.com/office/drawing/2014/main" id="{F6D59313-2FCE-EC4E-9BFC-F553A8BFC5C2}"/>
                </a:ext>
              </a:extLst>
            </p:cNvPr>
            <p:cNvSpPr/>
            <p:nvPr/>
          </p:nvSpPr>
          <p:spPr>
            <a:xfrm>
              <a:off x="2228469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1091;p53">
              <a:extLst>
                <a:ext uri="{FF2B5EF4-FFF2-40B4-BE49-F238E27FC236}">
                  <a16:creationId xmlns:a16="http://schemas.microsoft.com/office/drawing/2014/main" id="{8D51BDAD-033C-C842-BCEF-8DAEF367B80F}"/>
                </a:ext>
              </a:extLst>
            </p:cNvPr>
            <p:cNvSpPr/>
            <p:nvPr/>
          </p:nvSpPr>
          <p:spPr>
            <a:xfrm>
              <a:off x="2228469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1092;p53">
              <a:extLst>
                <a:ext uri="{FF2B5EF4-FFF2-40B4-BE49-F238E27FC236}">
                  <a16:creationId xmlns:a16="http://schemas.microsoft.com/office/drawing/2014/main" id="{958A8ED4-C890-C441-A508-26B63020DAF3}"/>
                </a:ext>
              </a:extLst>
            </p:cNvPr>
            <p:cNvSpPr/>
            <p:nvPr/>
          </p:nvSpPr>
          <p:spPr>
            <a:xfrm>
              <a:off x="2228469" y="3255166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1093;p53">
              <a:extLst>
                <a:ext uri="{FF2B5EF4-FFF2-40B4-BE49-F238E27FC236}">
                  <a16:creationId xmlns:a16="http://schemas.microsoft.com/office/drawing/2014/main" id="{586A3A7C-6CF3-964C-9798-20B24E370482}"/>
                </a:ext>
              </a:extLst>
            </p:cNvPr>
            <p:cNvSpPr/>
            <p:nvPr/>
          </p:nvSpPr>
          <p:spPr>
            <a:xfrm>
              <a:off x="2228469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1094;p53">
              <a:extLst>
                <a:ext uri="{FF2B5EF4-FFF2-40B4-BE49-F238E27FC236}">
                  <a16:creationId xmlns:a16="http://schemas.microsoft.com/office/drawing/2014/main" id="{A6921D07-6BC6-2744-A573-3B1C8339B147}"/>
                </a:ext>
              </a:extLst>
            </p:cNvPr>
            <p:cNvSpPr/>
            <p:nvPr/>
          </p:nvSpPr>
          <p:spPr>
            <a:xfrm>
              <a:off x="222846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1095;p53">
              <a:extLst>
                <a:ext uri="{FF2B5EF4-FFF2-40B4-BE49-F238E27FC236}">
                  <a16:creationId xmlns:a16="http://schemas.microsoft.com/office/drawing/2014/main" id="{751D7EEE-CC9E-4944-AC1B-927B5D993FF8}"/>
                </a:ext>
              </a:extLst>
            </p:cNvPr>
            <p:cNvSpPr/>
            <p:nvPr/>
          </p:nvSpPr>
          <p:spPr>
            <a:xfrm>
              <a:off x="222846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1096;p53">
              <a:extLst>
                <a:ext uri="{FF2B5EF4-FFF2-40B4-BE49-F238E27FC236}">
                  <a16:creationId xmlns:a16="http://schemas.microsoft.com/office/drawing/2014/main" id="{C5D4EE1C-6803-A34A-924E-8F5660BB2E6A}"/>
                </a:ext>
              </a:extLst>
            </p:cNvPr>
            <p:cNvSpPr/>
            <p:nvPr/>
          </p:nvSpPr>
          <p:spPr>
            <a:xfrm>
              <a:off x="222846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1097;p53">
              <a:extLst>
                <a:ext uri="{FF2B5EF4-FFF2-40B4-BE49-F238E27FC236}">
                  <a16:creationId xmlns:a16="http://schemas.microsoft.com/office/drawing/2014/main" id="{3E8BA0DD-99F4-9944-9B49-AD5BADCF6A2D}"/>
                </a:ext>
              </a:extLst>
            </p:cNvPr>
            <p:cNvSpPr/>
            <p:nvPr/>
          </p:nvSpPr>
          <p:spPr>
            <a:xfrm>
              <a:off x="222846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1098;p53">
              <a:extLst>
                <a:ext uri="{FF2B5EF4-FFF2-40B4-BE49-F238E27FC236}">
                  <a16:creationId xmlns:a16="http://schemas.microsoft.com/office/drawing/2014/main" id="{79A85E81-E6D2-6843-B115-6D7B71F93042}"/>
                </a:ext>
              </a:extLst>
            </p:cNvPr>
            <p:cNvSpPr/>
            <p:nvPr/>
          </p:nvSpPr>
          <p:spPr>
            <a:xfrm>
              <a:off x="2228469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1099;p53">
              <a:extLst>
                <a:ext uri="{FF2B5EF4-FFF2-40B4-BE49-F238E27FC236}">
                  <a16:creationId xmlns:a16="http://schemas.microsoft.com/office/drawing/2014/main" id="{2B4A4DC2-ADAF-424D-8C6C-D4C8DB92A568}"/>
                </a:ext>
              </a:extLst>
            </p:cNvPr>
            <p:cNvSpPr/>
            <p:nvPr/>
          </p:nvSpPr>
          <p:spPr>
            <a:xfrm>
              <a:off x="222846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1100;p53">
              <a:extLst>
                <a:ext uri="{FF2B5EF4-FFF2-40B4-BE49-F238E27FC236}">
                  <a16:creationId xmlns:a16="http://schemas.microsoft.com/office/drawing/2014/main" id="{531A8DE4-BFD2-F647-A09B-9E5DA4329769}"/>
                </a:ext>
              </a:extLst>
            </p:cNvPr>
            <p:cNvSpPr/>
            <p:nvPr/>
          </p:nvSpPr>
          <p:spPr>
            <a:xfrm>
              <a:off x="222846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1101;p53">
              <a:extLst>
                <a:ext uri="{FF2B5EF4-FFF2-40B4-BE49-F238E27FC236}">
                  <a16:creationId xmlns:a16="http://schemas.microsoft.com/office/drawing/2014/main" id="{B7184717-CD06-0244-80CE-185415B6AB33}"/>
                </a:ext>
              </a:extLst>
            </p:cNvPr>
            <p:cNvSpPr/>
            <p:nvPr/>
          </p:nvSpPr>
          <p:spPr>
            <a:xfrm>
              <a:off x="222846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1102;p53">
              <a:extLst>
                <a:ext uri="{FF2B5EF4-FFF2-40B4-BE49-F238E27FC236}">
                  <a16:creationId xmlns:a16="http://schemas.microsoft.com/office/drawing/2014/main" id="{2D84B8A9-458F-BA42-8864-69418F4AF390}"/>
                </a:ext>
              </a:extLst>
            </p:cNvPr>
            <p:cNvSpPr/>
            <p:nvPr/>
          </p:nvSpPr>
          <p:spPr>
            <a:xfrm>
              <a:off x="222846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1103;p53">
              <a:extLst>
                <a:ext uri="{FF2B5EF4-FFF2-40B4-BE49-F238E27FC236}">
                  <a16:creationId xmlns:a16="http://schemas.microsoft.com/office/drawing/2014/main" id="{BAB23432-CF2B-DF43-A68E-93309F1FA83A}"/>
                </a:ext>
              </a:extLst>
            </p:cNvPr>
            <p:cNvSpPr/>
            <p:nvPr/>
          </p:nvSpPr>
          <p:spPr>
            <a:xfrm>
              <a:off x="222846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1104;p53">
              <a:extLst>
                <a:ext uri="{FF2B5EF4-FFF2-40B4-BE49-F238E27FC236}">
                  <a16:creationId xmlns:a16="http://schemas.microsoft.com/office/drawing/2014/main" id="{71B3E9D2-968B-BA41-924C-6CCE8E96452E}"/>
                </a:ext>
              </a:extLst>
            </p:cNvPr>
            <p:cNvSpPr/>
            <p:nvPr/>
          </p:nvSpPr>
          <p:spPr>
            <a:xfrm>
              <a:off x="2228469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1105;p53">
              <a:extLst>
                <a:ext uri="{FF2B5EF4-FFF2-40B4-BE49-F238E27FC236}">
                  <a16:creationId xmlns:a16="http://schemas.microsoft.com/office/drawing/2014/main" id="{F7F2F89F-B8BD-DE46-9FA6-223207B77217}"/>
                </a:ext>
              </a:extLst>
            </p:cNvPr>
            <p:cNvSpPr/>
            <p:nvPr/>
          </p:nvSpPr>
          <p:spPr>
            <a:xfrm>
              <a:off x="222846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1106;p53">
              <a:extLst>
                <a:ext uri="{FF2B5EF4-FFF2-40B4-BE49-F238E27FC236}">
                  <a16:creationId xmlns:a16="http://schemas.microsoft.com/office/drawing/2014/main" id="{83A17C7B-22BB-B24F-8159-9128245B4BAB}"/>
                </a:ext>
              </a:extLst>
            </p:cNvPr>
            <p:cNvSpPr/>
            <p:nvPr/>
          </p:nvSpPr>
          <p:spPr>
            <a:xfrm>
              <a:off x="2173785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1107;p53">
              <a:extLst>
                <a:ext uri="{FF2B5EF4-FFF2-40B4-BE49-F238E27FC236}">
                  <a16:creationId xmlns:a16="http://schemas.microsoft.com/office/drawing/2014/main" id="{19B0A9A6-92DF-FB4A-9D02-95EC58CA956B}"/>
                </a:ext>
              </a:extLst>
            </p:cNvPr>
            <p:cNvSpPr/>
            <p:nvPr/>
          </p:nvSpPr>
          <p:spPr>
            <a:xfrm>
              <a:off x="2173785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1108;p53">
              <a:extLst>
                <a:ext uri="{FF2B5EF4-FFF2-40B4-BE49-F238E27FC236}">
                  <a16:creationId xmlns:a16="http://schemas.microsoft.com/office/drawing/2014/main" id="{6D1DA3ED-9A8F-5C4C-8C87-95D2BCD39939}"/>
                </a:ext>
              </a:extLst>
            </p:cNvPr>
            <p:cNvSpPr/>
            <p:nvPr/>
          </p:nvSpPr>
          <p:spPr>
            <a:xfrm>
              <a:off x="2173785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1109;p53">
              <a:extLst>
                <a:ext uri="{FF2B5EF4-FFF2-40B4-BE49-F238E27FC236}">
                  <a16:creationId xmlns:a16="http://schemas.microsoft.com/office/drawing/2014/main" id="{AE5E9AED-7429-074D-BE64-0CF0DE179796}"/>
                </a:ext>
              </a:extLst>
            </p:cNvPr>
            <p:cNvSpPr/>
            <p:nvPr/>
          </p:nvSpPr>
          <p:spPr>
            <a:xfrm>
              <a:off x="2173785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1110;p53">
              <a:extLst>
                <a:ext uri="{FF2B5EF4-FFF2-40B4-BE49-F238E27FC236}">
                  <a16:creationId xmlns:a16="http://schemas.microsoft.com/office/drawing/2014/main" id="{FC006D57-6D50-6C46-BA32-9FDC39991F0F}"/>
                </a:ext>
              </a:extLst>
            </p:cNvPr>
            <p:cNvSpPr/>
            <p:nvPr/>
          </p:nvSpPr>
          <p:spPr>
            <a:xfrm>
              <a:off x="2173785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1111;p53">
              <a:extLst>
                <a:ext uri="{FF2B5EF4-FFF2-40B4-BE49-F238E27FC236}">
                  <a16:creationId xmlns:a16="http://schemas.microsoft.com/office/drawing/2014/main" id="{25F4FCF0-D27B-994B-9BC7-F461AA6C4AAC}"/>
                </a:ext>
              </a:extLst>
            </p:cNvPr>
            <p:cNvSpPr/>
            <p:nvPr/>
          </p:nvSpPr>
          <p:spPr>
            <a:xfrm>
              <a:off x="2173785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1112;p53">
              <a:extLst>
                <a:ext uri="{FF2B5EF4-FFF2-40B4-BE49-F238E27FC236}">
                  <a16:creationId xmlns:a16="http://schemas.microsoft.com/office/drawing/2014/main" id="{D3EE4E48-268E-BC4D-9120-91ECEC1EA435}"/>
                </a:ext>
              </a:extLst>
            </p:cNvPr>
            <p:cNvSpPr/>
            <p:nvPr/>
          </p:nvSpPr>
          <p:spPr>
            <a:xfrm>
              <a:off x="2173785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1113;p53">
              <a:extLst>
                <a:ext uri="{FF2B5EF4-FFF2-40B4-BE49-F238E27FC236}">
                  <a16:creationId xmlns:a16="http://schemas.microsoft.com/office/drawing/2014/main" id="{5CF84884-5FE7-AC44-90FC-B398176DF944}"/>
                </a:ext>
              </a:extLst>
            </p:cNvPr>
            <p:cNvSpPr/>
            <p:nvPr/>
          </p:nvSpPr>
          <p:spPr>
            <a:xfrm>
              <a:off x="2173785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1114;p53">
              <a:extLst>
                <a:ext uri="{FF2B5EF4-FFF2-40B4-BE49-F238E27FC236}">
                  <a16:creationId xmlns:a16="http://schemas.microsoft.com/office/drawing/2014/main" id="{201A94F1-08EC-8247-8690-FAA06236390D}"/>
                </a:ext>
              </a:extLst>
            </p:cNvPr>
            <p:cNvSpPr/>
            <p:nvPr/>
          </p:nvSpPr>
          <p:spPr>
            <a:xfrm>
              <a:off x="2173785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1115;p53">
              <a:extLst>
                <a:ext uri="{FF2B5EF4-FFF2-40B4-BE49-F238E27FC236}">
                  <a16:creationId xmlns:a16="http://schemas.microsoft.com/office/drawing/2014/main" id="{41A50FF7-9265-5548-B076-51A7E11A92FC}"/>
                </a:ext>
              </a:extLst>
            </p:cNvPr>
            <p:cNvSpPr/>
            <p:nvPr/>
          </p:nvSpPr>
          <p:spPr>
            <a:xfrm>
              <a:off x="2173785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1116;p53">
              <a:extLst>
                <a:ext uri="{FF2B5EF4-FFF2-40B4-BE49-F238E27FC236}">
                  <a16:creationId xmlns:a16="http://schemas.microsoft.com/office/drawing/2014/main" id="{E00D009D-5C93-1F45-897E-526519519D7B}"/>
                </a:ext>
              </a:extLst>
            </p:cNvPr>
            <p:cNvSpPr/>
            <p:nvPr/>
          </p:nvSpPr>
          <p:spPr>
            <a:xfrm>
              <a:off x="2173785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1117;p53">
              <a:extLst>
                <a:ext uri="{FF2B5EF4-FFF2-40B4-BE49-F238E27FC236}">
                  <a16:creationId xmlns:a16="http://schemas.microsoft.com/office/drawing/2014/main" id="{8BE92CA1-50B2-E14E-8C9B-3AA9A64D58E4}"/>
                </a:ext>
              </a:extLst>
            </p:cNvPr>
            <p:cNvSpPr/>
            <p:nvPr/>
          </p:nvSpPr>
          <p:spPr>
            <a:xfrm>
              <a:off x="2173785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1118;p53">
              <a:extLst>
                <a:ext uri="{FF2B5EF4-FFF2-40B4-BE49-F238E27FC236}">
                  <a16:creationId xmlns:a16="http://schemas.microsoft.com/office/drawing/2014/main" id="{4E22E22C-7DAD-6248-BE84-2C7B02B9A72B}"/>
                </a:ext>
              </a:extLst>
            </p:cNvPr>
            <p:cNvSpPr/>
            <p:nvPr/>
          </p:nvSpPr>
          <p:spPr>
            <a:xfrm>
              <a:off x="2173785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1119;p53">
              <a:extLst>
                <a:ext uri="{FF2B5EF4-FFF2-40B4-BE49-F238E27FC236}">
                  <a16:creationId xmlns:a16="http://schemas.microsoft.com/office/drawing/2014/main" id="{02FF3683-41D7-4D4D-88F7-AE9C843BAB7F}"/>
                </a:ext>
              </a:extLst>
            </p:cNvPr>
            <p:cNvSpPr/>
            <p:nvPr/>
          </p:nvSpPr>
          <p:spPr>
            <a:xfrm>
              <a:off x="2173785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1120;p53">
              <a:extLst>
                <a:ext uri="{FF2B5EF4-FFF2-40B4-BE49-F238E27FC236}">
                  <a16:creationId xmlns:a16="http://schemas.microsoft.com/office/drawing/2014/main" id="{BE03EE90-EEB9-8541-AE9F-4FD17AC09D4A}"/>
                </a:ext>
              </a:extLst>
            </p:cNvPr>
            <p:cNvSpPr/>
            <p:nvPr/>
          </p:nvSpPr>
          <p:spPr>
            <a:xfrm>
              <a:off x="217378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1121;p53">
              <a:extLst>
                <a:ext uri="{FF2B5EF4-FFF2-40B4-BE49-F238E27FC236}">
                  <a16:creationId xmlns:a16="http://schemas.microsoft.com/office/drawing/2014/main" id="{49E90996-C412-C742-835C-52012D3165E8}"/>
                </a:ext>
              </a:extLst>
            </p:cNvPr>
            <p:cNvSpPr/>
            <p:nvPr/>
          </p:nvSpPr>
          <p:spPr>
            <a:xfrm>
              <a:off x="217378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1122;p53">
              <a:extLst>
                <a:ext uri="{FF2B5EF4-FFF2-40B4-BE49-F238E27FC236}">
                  <a16:creationId xmlns:a16="http://schemas.microsoft.com/office/drawing/2014/main" id="{FE3A3519-A9D3-AD47-B332-040E2BF44B12}"/>
                </a:ext>
              </a:extLst>
            </p:cNvPr>
            <p:cNvSpPr/>
            <p:nvPr/>
          </p:nvSpPr>
          <p:spPr>
            <a:xfrm>
              <a:off x="2173785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1123;p53">
              <a:extLst>
                <a:ext uri="{FF2B5EF4-FFF2-40B4-BE49-F238E27FC236}">
                  <a16:creationId xmlns:a16="http://schemas.microsoft.com/office/drawing/2014/main" id="{4657303E-68EE-C54D-91A4-3762A8A5B065}"/>
                </a:ext>
              </a:extLst>
            </p:cNvPr>
            <p:cNvSpPr/>
            <p:nvPr/>
          </p:nvSpPr>
          <p:spPr>
            <a:xfrm>
              <a:off x="2173785" y="1725131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1124;p53">
              <a:extLst>
                <a:ext uri="{FF2B5EF4-FFF2-40B4-BE49-F238E27FC236}">
                  <a16:creationId xmlns:a16="http://schemas.microsoft.com/office/drawing/2014/main" id="{EA6E5E92-3A3F-E04F-83BF-52FB0CA7F4A5}"/>
                </a:ext>
              </a:extLst>
            </p:cNvPr>
            <p:cNvSpPr/>
            <p:nvPr/>
          </p:nvSpPr>
          <p:spPr>
            <a:xfrm>
              <a:off x="2119263" y="3200643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1125;p53">
              <a:extLst>
                <a:ext uri="{FF2B5EF4-FFF2-40B4-BE49-F238E27FC236}">
                  <a16:creationId xmlns:a16="http://schemas.microsoft.com/office/drawing/2014/main" id="{979D21FF-9449-DA4B-8D07-16EE19F39A26}"/>
                </a:ext>
              </a:extLst>
            </p:cNvPr>
            <p:cNvSpPr/>
            <p:nvPr/>
          </p:nvSpPr>
          <p:spPr>
            <a:xfrm>
              <a:off x="2119263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1126;p53">
              <a:extLst>
                <a:ext uri="{FF2B5EF4-FFF2-40B4-BE49-F238E27FC236}">
                  <a16:creationId xmlns:a16="http://schemas.microsoft.com/office/drawing/2014/main" id="{5CB90A49-DFBC-0748-A05E-CE0A0331ED72}"/>
                </a:ext>
              </a:extLst>
            </p:cNvPr>
            <p:cNvSpPr/>
            <p:nvPr/>
          </p:nvSpPr>
          <p:spPr>
            <a:xfrm>
              <a:off x="2119263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1127;p53">
              <a:extLst>
                <a:ext uri="{FF2B5EF4-FFF2-40B4-BE49-F238E27FC236}">
                  <a16:creationId xmlns:a16="http://schemas.microsoft.com/office/drawing/2014/main" id="{BFDB7C5D-80C5-5944-9CFB-1CA6A5F3DFE5}"/>
                </a:ext>
              </a:extLst>
            </p:cNvPr>
            <p:cNvSpPr/>
            <p:nvPr/>
          </p:nvSpPr>
          <p:spPr>
            <a:xfrm>
              <a:off x="211926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1128;p53">
              <a:extLst>
                <a:ext uri="{FF2B5EF4-FFF2-40B4-BE49-F238E27FC236}">
                  <a16:creationId xmlns:a16="http://schemas.microsoft.com/office/drawing/2014/main" id="{E05ED7F6-5DD6-5E43-876E-69703EB49FD8}"/>
                </a:ext>
              </a:extLst>
            </p:cNvPr>
            <p:cNvSpPr/>
            <p:nvPr/>
          </p:nvSpPr>
          <p:spPr>
            <a:xfrm>
              <a:off x="211926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1129;p53">
              <a:extLst>
                <a:ext uri="{FF2B5EF4-FFF2-40B4-BE49-F238E27FC236}">
                  <a16:creationId xmlns:a16="http://schemas.microsoft.com/office/drawing/2014/main" id="{40F841B4-A8C0-7D47-ACFC-5C9E669CFF20}"/>
                </a:ext>
              </a:extLst>
            </p:cNvPr>
            <p:cNvSpPr/>
            <p:nvPr/>
          </p:nvSpPr>
          <p:spPr>
            <a:xfrm>
              <a:off x="211926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1130;p53">
              <a:extLst>
                <a:ext uri="{FF2B5EF4-FFF2-40B4-BE49-F238E27FC236}">
                  <a16:creationId xmlns:a16="http://schemas.microsoft.com/office/drawing/2014/main" id="{240AA144-60F3-F34C-ABB9-F71E9DA7049F}"/>
                </a:ext>
              </a:extLst>
            </p:cNvPr>
            <p:cNvSpPr/>
            <p:nvPr/>
          </p:nvSpPr>
          <p:spPr>
            <a:xfrm>
              <a:off x="211926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1131;p53">
              <a:extLst>
                <a:ext uri="{FF2B5EF4-FFF2-40B4-BE49-F238E27FC236}">
                  <a16:creationId xmlns:a16="http://schemas.microsoft.com/office/drawing/2014/main" id="{D2131E64-5E64-2946-819E-95E2FB25810B}"/>
                </a:ext>
              </a:extLst>
            </p:cNvPr>
            <p:cNvSpPr/>
            <p:nvPr/>
          </p:nvSpPr>
          <p:spPr>
            <a:xfrm>
              <a:off x="211926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1132;p53">
              <a:extLst>
                <a:ext uri="{FF2B5EF4-FFF2-40B4-BE49-F238E27FC236}">
                  <a16:creationId xmlns:a16="http://schemas.microsoft.com/office/drawing/2014/main" id="{83401672-239B-144D-A40E-143EA9CCD01F}"/>
                </a:ext>
              </a:extLst>
            </p:cNvPr>
            <p:cNvSpPr/>
            <p:nvPr/>
          </p:nvSpPr>
          <p:spPr>
            <a:xfrm>
              <a:off x="211926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1133;p53">
              <a:extLst>
                <a:ext uri="{FF2B5EF4-FFF2-40B4-BE49-F238E27FC236}">
                  <a16:creationId xmlns:a16="http://schemas.microsoft.com/office/drawing/2014/main" id="{CB544BD3-387D-0C49-888F-7B536D70F3BC}"/>
                </a:ext>
              </a:extLst>
            </p:cNvPr>
            <p:cNvSpPr/>
            <p:nvPr/>
          </p:nvSpPr>
          <p:spPr>
            <a:xfrm>
              <a:off x="211926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1134;p53">
              <a:extLst>
                <a:ext uri="{FF2B5EF4-FFF2-40B4-BE49-F238E27FC236}">
                  <a16:creationId xmlns:a16="http://schemas.microsoft.com/office/drawing/2014/main" id="{60F78309-5D76-B848-9A02-BA8D7AC392E4}"/>
                </a:ext>
              </a:extLst>
            </p:cNvPr>
            <p:cNvSpPr/>
            <p:nvPr/>
          </p:nvSpPr>
          <p:spPr>
            <a:xfrm>
              <a:off x="211926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1135;p53">
              <a:extLst>
                <a:ext uri="{FF2B5EF4-FFF2-40B4-BE49-F238E27FC236}">
                  <a16:creationId xmlns:a16="http://schemas.microsoft.com/office/drawing/2014/main" id="{B05CBCA1-F53C-CF4D-97FD-DC3F02C5A5D1}"/>
                </a:ext>
              </a:extLst>
            </p:cNvPr>
            <p:cNvSpPr/>
            <p:nvPr/>
          </p:nvSpPr>
          <p:spPr>
            <a:xfrm>
              <a:off x="211926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1136;p53">
              <a:extLst>
                <a:ext uri="{FF2B5EF4-FFF2-40B4-BE49-F238E27FC236}">
                  <a16:creationId xmlns:a16="http://schemas.microsoft.com/office/drawing/2014/main" id="{84F43EF7-6AD1-4141-A781-284A78CFFF58}"/>
                </a:ext>
              </a:extLst>
            </p:cNvPr>
            <p:cNvSpPr/>
            <p:nvPr/>
          </p:nvSpPr>
          <p:spPr>
            <a:xfrm>
              <a:off x="211926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1137;p53">
              <a:extLst>
                <a:ext uri="{FF2B5EF4-FFF2-40B4-BE49-F238E27FC236}">
                  <a16:creationId xmlns:a16="http://schemas.microsoft.com/office/drawing/2014/main" id="{5CB689B1-C2BD-C346-9F79-04C7ED078157}"/>
                </a:ext>
              </a:extLst>
            </p:cNvPr>
            <p:cNvSpPr/>
            <p:nvPr/>
          </p:nvSpPr>
          <p:spPr>
            <a:xfrm>
              <a:off x="211926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1138;p53">
              <a:extLst>
                <a:ext uri="{FF2B5EF4-FFF2-40B4-BE49-F238E27FC236}">
                  <a16:creationId xmlns:a16="http://schemas.microsoft.com/office/drawing/2014/main" id="{C1BABE15-FCA4-814F-B1C3-C57D1FEA17FF}"/>
                </a:ext>
              </a:extLst>
            </p:cNvPr>
            <p:cNvSpPr/>
            <p:nvPr/>
          </p:nvSpPr>
          <p:spPr>
            <a:xfrm>
              <a:off x="211926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1139;p53">
              <a:extLst>
                <a:ext uri="{FF2B5EF4-FFF2-40B4-BE49-F238E27FC236}">
                  <a16:creationId xmlns:a16="http://schemas.microsoft.com/office/drawing/2014/main" id="{1367B3EB-63E6-2F40-A297-9FCA1A2CCA1E}"/>
                </a:ext>
              </a:extLst>
            </p:cNvPr>
            <p:cNvSpPr/>
            <p:nvPr/>
          </p:nvSpPr>
          <p:spPr>
            <a:xfrm>
              <a:off x="2119263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1140;p53">
              <a:extLst>
                <a:ext uri="{FF2B5EF4-FFF2-40B4-BE49-F238E27FC236}">
                  <a16:creationId xmlns:a16="http://schemas.microsoft.com/office/drawing/2014/main" id="{0B2B2BF4-5401-8044-9D64-DB7D4932B670}"/>
                </a:ext>
              </a:extLst>
            </p:cNvPr>
            <p:cNvSpPr/>
            <p:nvPr/>
          </p:nvSpPr>
          <p:spPr>
            <a:xfrm>
              <a:off x="2064579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1141;p53">
              <a:extLst>
                <a:ext uri="{FF2B5EF4-FFF2-40B4-BE49-F238E27FC236}">
                  <a16:creationId xmlns:a16="http://schemas.microsoft.com/office/drawing/2014/main" id="{9D79CC43-DAC2-6346-8D32-E2680327A747}"/>
                </a:ext>
              </a:extLst>
            </p:cNvPr>
            <p:cNvSpPr/>
            <p:nvPr/>
          </p:nvSpPr>
          <p:spPr>
            <a:xfrm>
              <a:off x="2064579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1142;p53">
              <a:extLst>
                <a:ext uri="{FF2B5EF4-FFF2-40B4-BE49-F238E27FC236}">
                  <a16:creationId xmlns:a16="http://schemas.microsoft.com/office/drawing/2014/main" id="{1B83D980-D101-F743-B762-97BF09C11B7F}"/>
                </a:ext>
              </a:extLst>
            </p:cNvPr>
            <p:cNvSpPr/>
            <p:nvPr/>
          </p:nvSpPr>
          <p:spPr>
            <a:xfrm>
              <a:off x="2064579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1143;p53">
              <a:extLst>
                <a:ext uri="{FF2B5EF4-FFF2-40B4-BE49-F238E27FC236}">
                  <a16:creationId xmlns:a16="http://schemas.microsoft.com/office/drawing/2014/main" id="{0CCB0D91-A31E-4B45-B283-3FA0EE95E3E9}"/>
                </a:ext>
              </a:extLst>
            </p:cNvPr>
            <p:cNvSpPr/>
            <p:nvPr/>
          </p:nvSpPr>
          <p:spPr>
            <a:xfrm>
              <a:off x="206457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1144;p53">
              <a:extLst>
                <a:ext uri="{FF2B5EF4-FFF2-40B4-BE49-F238E27FC236}">
                  <a16:creationId xmlns:a16="http://schemas.microsoft.com/office/drawing/2014/main" id="{1C27E7CF-68B3-884E-8F81-CED25B57488D}"/>
                </a:ext>
              </a:extLst>
            </p:cNvPr>
            <p:cNvSpPr/>
            <p:nvPr/>
          </p:nvSpPr>
          <p:spPr>
            <a:xfrm>
              <a:off x="2064579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1145;p53">
              <a:extLst>
                <a:ext uri="{FF2B5EF4-FFF2-40B4-BE49-F238E27FC236}">
                  <a16:creationId xmlns:a16="http://schemas.microsoft.com/office/drawing/2014/main" id="{DF34D64A-23A4-AB41-A883-5F7C0FFF7EBE}"/>
                </a:ext>
              </a:extLst>
            </p:cNvPr>
            <p:cNvSpPr/>
            <p:nvPr/>
          </p:nvSpPr>
          <p:spPr>
            <a:xfrm>
              <a:off x="206457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1146;p53">
              <a:extLst>
                <a:ext uri="{FF2B5EF4-FFF2-40B4-BE49-F238E27FC236}">
                  <a16:creationId xmlns:a16="http://schemas.microsoft.com/office/drawing/2014/main" id="{7FEAC8FA-B77E-8C4E-BBDE-C2435BB52696}"/>
                </a:ext>
              </a:extLst>
            </p:cNvPr>
            <p:cNvSpPr/>
            <p:nvPr/>
          </p:nvSpPr>
          <p:spPr>
            <a:xfrm>
              <a:off x="2064579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1147;p53">
              <a:extLst>
                <a:ext uri="{FF2B5EF4-FFF2-40B4-BE49-F238E27FC236}">
                  <a16:creationId xmlns:a16="http://schemas.microsoft.com/office/drawing/2014/main" id="{0F4EA38A-1E8B-D847-A5A9-ACF4C1DD47B1}"/>
                </a:ext>
              </a:extLst>
            </p:cNvPr>
            <p:cNvSpPr/>
            <p:nvPr/>
          </p:nvSpPr>
          <p:spPr>
            <a:xfrm>
              <a:off x="2064579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1148;p53">
              <a:extLst>
                <a:ext uri="{FF2B5EF4-FFF2-40B4-BE49-F238E27FC236}">
                  <a16:creationId xmlns:a16="http://schemas.microsoft.com/office/drawing/2014/main" id="{253C29DB-9B53-BA44-AF18-D77C94C69587}"/>
                </a:ext>
              </a:extLst>
            </p:cNvPr>
            <p:cNvSpPr/>
            <p:nvPr/>
          </p:nvSpPr>
          <p:spPr>
            <a:xfrm>
              <a:off x="206457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1149;p53">
              <a:extLst>
                <a:ext uri="{FF2B5EF4-FFF2-40B4-BE49-F238E27FC236}">
                  <a16:creationId xmlns:a16="http://schemas.microsoft.com/office/drawing/2014/main" id="{B76C46DC-9C87-F44E-B130-646DE3B4EC15}"/>
                </a:ext>
              </a:extLst>
            </p:cNvPr>
            <p:cNvSpPr/>
            <p:nvPr/>
          </p:nvSpPr>
          <p:spPr>
            <a:xfrm>
              <a:off x="206457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1150;p53">
              <a:extLst>
                <a:ext uri="{FF2B5EF4-FFF2-40B4-BE49-F238E27FC236}">
                  <a16:creationId xmlns:a16="http://schemas.microsoft.com/office/drawing/2014/main" id="{70A2FE65-DCF5-7E44-B507-B0B284688205}"/>
                </a:ext>
              </a:extLst>
            </p:cNvPr>
            <p:cNvSpPr/>
            <p:nvPr/>
          </p:nvSpPr>
          <p:spPr>
            <a:xfrm>
              <a:off x="2064579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1151;p53">
              <a:extLst>
                <a:ext uri="{FF2B5EF4-FFF2-40B4-BE49-F238E27FC236}">
                  <a16:creationId xmlns:a16="http://schemas.microsoft.com/office/drawing/2014/main" id="{DDE393FB-FB1C-214D-BCAA-8CB03E28FE59}"/>
                </a:ext>
              </a:extLst>
            </p:cNvPr>
            <p:cNvSpPr/>
            <p:nvPr/>
          </p:nvSpPr>
          <p:spPr>
            <a:xfrm>
              <a:off x="206457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1152;p53">
              <a:extLst>
                <a:ext uri="{FF2B5EF4-FFF2-40B4-BE49-F238E27FC236}">
                  <a16:creationId xmlns:a16="http://schemas.microsoft.com/office/drawing/2014/main" id="{57E20D9B-1875-994B-B364-0F8A98E68478}"/>
                </a:ext>
              </a:extLst>
            </p:cNvPr>
            <p:cNvSpPr/>
            <p:nvPr/>
          </p:nvSpPr>
          <p:spPr>
            <a:xfrm>
              <a:off x="2064579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1153;p53">
              <a:extLst>
                <a:ext uri="{FF2B5EF4-FFF2-40B4-BE49-F238E27FC236}">
                  <a16:creationId xmlns:a16="http://schemas.microsoft.com/office/drawing/2014/main" id="{B364AC63-9432-5D42-A75C-63F218E63906}"/>
                </a:ext>
              </a:extLst>
            </p:cNvPr>
            <p:cNvSpPr/>
            <p:nvPr/>
          </p:nvSpPr>
          <p:spPr>
            <a:xfrm>
              <a:off x="206457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1154;p53">
              <a:extLst>
                <a:ext uri="{FF2B5EF4-FFF2-40B4-BE49-F238E27FC236}">
                  <a16:creationId xmlns:a16="http://schemas.microsoft.com/office/drawing/2014/main" id="{1B66600E-B6BE-7A4A-8CD5-59AD6984D008}"/>
                </a:ext>
              </a:extLst>
            </p:cNvPr>
            <p:cNvSpPr/>
            <p:nvPr/>
          </p:nvSpPr>
          <p:spPr>
            <a:xfrm>
              <a:off x="206457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1155;p53">
              <a:extLst>
                <a:ext uri="{FF2B5EF4-FFF2-40B4-BE49-F238E27FC236}">
                  <a16:creationId xmlns:a16="http://schemas.microsoft.com/office/drawing/2014/main" id="{9D2DD512-3E01-D047-B13C-B7FE2494F4EA}"/>
                </a:ext>
              </a:extLst>
            </p:cNvPr>
            <p:cNvSpPr/>
            <p:nvPr/>
          </p:nvSpPr>
          <p:spPr>
            <a:xfrm>
              <a:off x="2064579" y="1725131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1156;p53">
              <a:extLst>
                <a:ext uri="{FF2B5EF4-FFF2-40B4-BE49-F238E27FC236}">
                  <a16:creationId xmlns:a16="http://schemas.microsoft.com/office/drawing/2014/main" id="{BFA79C4B-D70E-9447-8AB2-6E58AC9F3027}"/>
                </a:ext>
              </a:extLst>
            </p:cNvPr>
            <p:cNvSpPr/>
            <p:nvPr/>
          </p:nvSpPr>
          <p:spPr>
            <a:xfrm>
              <a:off x="2009913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1157;p53">
              <a:extLst>
                <a:ext uri="{FF2B5EF4-FFF2-40B4-BE49-F238E27FC236}">
                  <a16:creationId xmlns:a16="http://schemas.microsoft.com/office/drawing/2014/main" id="{44A34B63-FB37-F549-BC9F-B16468015763}"/>
                </a:ext>
              </a:extLst>
            </p:cNvPr>
            <p:cNvSpPr/>
            <p:nvPr/>
          </p:nvSpPr>
          <p:spPr>
            <a:xfrm>
              <a:off x="2009913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1158;p53">
              <a:extLst>
                <a:ext uri="{FF2B5EF4-FFF2-40B4-BE49-F238E27FC236}">
                  <a16:creationId xmlns:a16="http://schemas.microsoft.com/office/drawing/2014/main" id="{CA5F7A6D-FAE1-AC46-8483-27CA22496B26}"/>
                </a:ext>
              </a:extLst>
            </p:cNvPr>
            <p:cNvSpPr/>
            <p:nvPr/>
          </p:nvSpPr>
          <p:spPr>
            <a:xfrm>
              <a:off x="2009913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1159;p53">
              <a:extLst>
                <a:ext uri="{FF2B5EF4-FFF2-40B4-BE49-F238E27FC236}">
                  <a16:creationId xmlns:a16="http://schemas.microsoft.com/office/drawing/2014/main" id="{2FD5626C-4D1D-4144-A7C2-69D5653E1705}"/>
                </a:ext>
              </a:extLst>
            </p:cNvPr>
            <p:cNvSpPr/>
            <p:nvPr/>
          </p:nvSpPr>
          <p:spPr>
            <a:xfrm>
              <a:off x="2009913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1160;p53">
              <a:extLst>
                <a:ext uri="{FF2B5EF4-FFF2-40B4-BE49-F238E27FC236}">
                  <a16:creationId xmlns:a16="http://schemas.microsoft.com/office/drawing/2014/main" id="{F924B092-AAC2-4240-AAC8-3725A505B857}"/>
                </a:ext>
              </a:extLst>
            </p:cNvPr>
            <p:cNvSpPr/>
            <p:nvPr/>
          </p:nvSpPr>
          <p:spPr>
            <a:xfrm>
              <a:off x="2009913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1161;p53">
              <a:extLst>
                <a:ext uri="{FF2B5EF4-FFF2-40B4-BE49-F238E27FC236}">
                  <a16:creationId xmlns:a16="http://schemas.microsoft.com/office/drawing/2014/main" id="{53EF88E5-53D7-DE49-8343-10F1582E508E}"/>
                </a:ext>
              </a:extLst>
            </p:cNvPr>
            <p:cNvSpPr/>
            <p:nvPr/>
          </p:nvSpPr>
          <p:spPr>
            <a:xfrm>
              <a:off x="2009913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1162;p53">
              <a:extLst>
                <a:ext uri="{FF2B5EF4-FFF2-40B4-BE49-F238E27FC236}">
                  <a16:creationId xmlns:a16="http://schemas.microsoft.com/office/drawing/2014/main" id="{892BC742-2E5F-B144-AFE3-50D7B2218968}"/>
                </a:ext>
              </a:extLst>
            </p:cNvPr>
            <p:cNvSpPr/>
            <p:nvPr/>
          </p:nvSpPr>
          <p:spPr>
            <a:xfrm>
              <a:off x="2009913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1163;p53">
              <a:extLst>
                <a:ext uri="{FF2B5EF4-FFF2-40B4-BE49-F238E27FC236}">
                  <a16:creationId xmlns:a16="http://schemas.microsoft.com/office/drawing/2014/main" id="{4F61F6F3-6D41-BC4F-895C-BA6A30264938}"/>
                </a:ext>
              </a:extLst>
            </p:cNvPr>
            <p:cNvSpPr/>
            <p:nvPr/>
          </p:nvSpPr>
          <p:spPr>
            <a:xfrm>
              <a:off x="2009913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1164;p53">
              <a:extLst>
                <a:ext uri="{FF2B5EF4-FFF2-40B4-BE49-F238E27FC236}">
                  <a16:creationId xmlns:a16="http://schemas.microsoft.com/office/drawing/2014/main" id="{672A2430-E909-DE42-9978-D9E3F06D69FD}"/>
                </a:ext>
              </a:extLst>
            </p:cNvPr>
            <p:cNvSpPr/>
            <p:nvPr/>
          </p:nvSpPr>
          <p:spPr>
            <a:xfrm>
              <a:off x="2009913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1165;p53">
              <a:extLst>
                <a:ext uri="{FF2B5EF4-FFF2-40B4-BE49-F238E27FC236}">
                  <a16:creationId xmlns:a16="http://schemas.microsoft.com/office/drawing/2014/main" id="{BEA80B8E-E303-B744-916F-F5FAD4FBC0F4}"/>
                </a:ext>
              </a:extLst>
            </p:cNvPr>
            <p:cNvSpPr/>
            <p:nvPr/>
          </p:nvSpPr>
          <p:spPr>
            <a:xfrm>
              <a:off x="2009913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1166;p53">
              <a:extLst>
                <a:ext uri="{FF2B5EF4-FFF2-40B4-BE49-F238E27FC236}">
                  <a16:creationId xmlns:a16="http://schemas.microsoft.com/office/drawing/2014/main" id="{1A36148C-BA3E-7A48-AF7B-42D2F32435DF}"/>
                </a:ext>
              </a:extLst>
            </p:cNvPr>
            <p:cNvSpPr/>
            <p:nvPr/>
          </p:nvSpPr>
          <p:spPr>
            <a:xfrm>
              <a:off x="2009913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1167;p53">
              <a:extLst>
                <a:ext uri="{FF2B5EF4-FFF2-40B4-BE49-F238E27FC236}">
                  <a16:creationId xmlns:a16="http://schemas.microsoft.com/office/drawing/2014/main" id="{B41131BC-2DEA-2D43-8BA6-57D2D7F6BE69}"/>
                </a:ext>
              </a:extLst>
            </p:cNvPr>
            <p:cNvSpPr/>
            <p:nvPr/>
          </p:nvSpPr>
          <p:spPr>
            <a:xfrm>
              <a:off x="200991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1168;p53">
              <a:extLst>
                <a:ext uri="{FF2B5EF4-FFF2-40B4-BE49-F238E27FC236}">
                  <a16:creationId xmlns:a16="http://schemas.microsoft.com/office/drawing/2014/main" id="{0BC82154-6F6A-3A49-B5AA-516AAFD405D4}"/>
                </a:ext>
              </a:extLst>
            </p:cNvPr>
            <p:cNvSpPr/>
            <p:nvPr/>
          </p:nvSpPr>
          <p:spPr>
            <a:xfrm>
              <a:off x="200991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1169;p53">
              <a:extLst>
                <a:ext uri="{FF2B5EF4-FFF2-40B4-BE49-F238E27FC236}">
                  <a16:creationId xmlns:a16="http://schemas.microsoft.com/office/drawing/2014/main" id="{3624ED48-8E5A-934D-B343-0516738F7BD2}"/>
                </a:ext>
              </a:extLst>
            </p:cNvPr>
            <p:cNvSpPr/>
            <p:nvPr/>
          </p:nvSpPr>
          <p:spPr>
            <a:xfrm>
              <a:off x="200991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1170;p53">
              <a:extLst>
                <a:ext uri="{FF2B5EF4-FFF2-40B4-BE49-F238E27FC236}">
                  <a16:creationId xmlns:a16="http://schemas.microsoft.com/office/drawing/2014/main" id="{B3F25492-A28D-BC44-AB11-0521F4AD341F}"/>
                </a:ext>
              </a:extLst>
            </p:cNvPr>
            <p:cNvSpPr/>
            <p:nvPr/>
          </p:nvSpPr>
          <p:spPr>
            <a:xfrm>
              <a:off x="200991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1171;p53">
              <a:extLst>
                <a:ext uri="{FF2B5EF4-FFF2-40B4-BE49-F238E27FC236}">
                  <a16:creationId xmlns:a16="http://schemas.microsoft.com/office/drawing/2014/main" id="{9061B021-AF38-0743-99E0-AB545265DAE8}"/>
                </a:ext>
              </a:extLst>
            </p:cNvPr>
            <p:cNvSpPr/>
            <p:nvPr/>
          </p:nvSpPr>
          <p:spPr>
            <a:xfrm>
              <a:off x="200991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1172;p53">
              <a:extLst>
                <a:ext uri="{FF2B5EF4-FFF2-40B4-BE49-F238E27FC236}">
                  <a16:creationId xmlns:a16="http://schemas.microsoft.com/office/drawing/2014/main" id="{71450122-9B74-4548-989F-CE7F4A972D8D}"/>
                </a:ext>
              </a:extLst>
            </p:cNvPr>
            <p:cNvSpPr/>
            <p:nvPr/>
          </p:nvSpPr>
          <p:spPr>
            <a:xfrm>
              <a:off x="200991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1173;p53">
              <a:extLst>
                <a:ext uri="{FF2B5EF4-FFF2-40B4-BE49-F238E27FC236}">
                  <a16:creationId xmlns:a16="http://schemas.microsoft.com/office/drawing/2014/main" id="{F3F16DC8-B0F2-0E40-AB9D-1263FCFB56B4}"/>
                </a:ext>
              </a:extLst>
            </p:cNvPr>
            <p:cNvSpPr/>
            <p:nvPr/>
          </p:nvSpPr>
          <p:spPr>
            <a:xfrm>
              <a:off x="2009913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1174;p53">
              <a:extLst>
                <a:ext uri="{FF2B5EF4-FFF2-40B4-BE49-F238E27FC236}">
                  <a16:creationId xmlns:a16="http://schemas.microsoft.com/office/drawing/2014/main" id="{600672C3-8161-834C-A7AB-FB56A4D121F1}"/>
                </a:ext>
              </a:extLst>
            </p:cNvPr>
            <p:cNvSpPr/>
            <p:nvPr/>
          </p:nvSpPr>
          <p:spPr>
            <a:xfrm>
              <a:off x="1955229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1175;p53">
              <a:extLst>
                <a:ext uri="{FF2B5EF4-FFF2-40B4-BE49-F238E27FC236}">
                  <a16:creationId xmlns:a16="http://schemas.microsoft.com/office/drawing/2014/main" id="{698BEC4B-0F31-A342-AA95-153D52053F13}"/>
                </a:ext>
              </a:extLst>
            </p:cNvPr>
            <p:cNvSpPr/>
            <p:nvPr/>
          </p:nvSpPr>
          <p:spPr>
            <a:xfrm>
              <a:off x="195522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1176;p53">
              <a:extLst>
                <a:ext uri="{FF2B5EF4-FFF2-40B4-BE49-F238E27FC236}">
                  <a16:creationId xmlns:a16="http://schemas.microsoft.com/office/drawing/2014/main" id="{E93771B3-0563-5A4A-B2AE-A51E368143F7}"/>
                </a:ext>
              </a:extLst>
            </p:cNvPr>
            <p:cNvSpPr/>
            <p:nvPr/>
          </p:nvSpPr>
          <p:spPr>
            <a:xfrm>
              <a:off x="1955229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1177;p53">
              <a:extLst>
                <a:ext uri="{FF2B5EF4-FFF2-40B4-BE49-F238E27FC236}">
                  <a16:creationId xmlns:a16="http://schemas.microsoft.com/office/drawing/2014/main" id="{0467B7E1-5F8F-4C41-A80C-52E63241549A}"/>
                </a:ext>
              </a:extLst>
            </p:cNvPr>
            <p:cNvSpPr/>
            <p:nvPr/>
          </p:nvSpPr>
          <p:spPr>
            <a:xfrm>
              <a:off x="195522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1178;p53">
              <a:extLst>
                <a:ext uri="{FF2B5EF4-FFF2-40B4-BE49-F238E27FC236}">
                  <a16:creationId xmlns:a16="http://schemas.microsoft.com/office/drawing/2014/main" id="{03E8CED5-1971-7D47-A35F-02F04E3E7BB5}"/>
                </a:ext>
              </a:extLst>
            </p:cNvPr>
            <p:cNvSpPr/>
            <p:nvPr/>
          </p:nvSpPr>
          <p:spPr>
            <a:xfrm>
              <a:off x="1955229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1179;p53">
              <a:extLst>
                <a:ext uri="{FF2B5EF4-FFF2-40B4-BE49-F238E27FC236}">
                  <a16:creationId xmlns:a16="http://schemas.microsoft.com/office/drawing/2014/main" id="{610E22DE-625E-0D47-A22C-67677F04C3AE}"/>
                </a:ext>
              </a:extLst>
            </p:cNvPr>
            <p:cNvSpPr/>
            <p:nvPr/>
          </p:nvSpPr>
          <p:spPr>
            <a:xfrm>
              <a:off x="1955229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1180;p53">
              <a:extLst>
                <a:ext uri="{FF2B5EF4-FFF2-40B4-BE49-F238E27FC236}">
                  <a16:creationId xmlns:a16="http://schemas.microsoft.com/office/drawing/2014/main" id="{FE5EE446-5DFA-2647-9DC4-2A3C36BCC1D4}"/>
                </a:ext>
              </a:extLst>
            </p:cNvPr>
            <p:cNvSpPr/>
            <p:nvPr/>
          </p:nvSpPr>
          <p:spPr>
            <a:xfrm>
              <a:off x="1955229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1181;p53">
              <a:extLst>
                <a:ext uri="{FF2B5EF4-FFF2-40B4-BE49-F238E27FC236}">
                  <a16:creationId xmlns:a16="http://schemas.microsoft.com/office/drawing/2014/main" id="{7D95F276-C2A6-144D-AD6E-0E74B75C04F7}"/>
                </a:ext>
              </a:extLst>
            </p:cNvPr>
            <p:cNvSpPr/>
            <p:nvPr/>
          </p:nvSpPr>
          <p:spPr>
            <a:xfrm>
              <a:off x="1955229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1182;p53">
              <a:extLst>
                <a:ext uri="{FF2B5EF4-FFF2-40B4-BE49-F238E27FC236}">
                  <a16:creationId xmlns:a16="http://schemas.microsoft.com/office/drawing/2014/main" id="{FC267267-7529-7140-BBED-833DF645A6F2}"/>
                </a:ext>
              </a:extLst>
            </p:cNvPr>
            <p:cNvSpPr/>
            <p:nvPr/>
          </p:nvSpPr>
          <p:spPr>
            <a:xfrm>
              <a:off x="1955229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1183;p53">
              <a:extLst>
                <a:ext uri="{FF2B5EF4-FFF2-40B4-BE49-F238E27FC236}">
                  <a16:creationId xmlns:a16="http://schemas.microsoft.com/office/drawing/2014/main" id="{CD16B834-5B6A-634B-AF77-6C1EC4237067}"/>
                </a:ext>
              </a:extLst>
            </p:cNvPr>
            <p:cNvSpPr/>
            <p:nvPr/>
          </p:nvSpPr>
          <p:spPr>
            <a:xfrm>
              <a:off x="1955229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1184;p53">
              <a:extLst>
                <a:ext uri="{FF2B5EF4-FFF2-40B4-BE49-F238E27FC236}">
                  <a16:creationId xmlns:a16="http://schemas.microsoft.com/office/drawing/2014/main" id="{4100330A-705D-124D-AAF6-55A5A9E02461}"/>
                </a:ext>
              </a:extLst>
            </p:cNvPr>
            <p:cNvSpPr/>
            <p:nvPr/>
          </p:nvSpPr>
          <p:spPr>
            <a:xfrm>
              <a:off x="1955229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1185;p53">
              <a:extLst>
                <a:ext uri="{FF2B5EF4-FFF2-40B4-BE49-F238E27FC236}">
                  <a16:creationId xmlns:a16="http://schemas.microsoft.com/office/drawing/2014/main" id="{EEE3ADC9-204A-094B-9E5B-344E0FA2930D}"/>
                </a:ext>
              </a:extLst>
            </p:cNvPr>
            <p:cNvSpPr/>
            <p:nvPr/>
          </p:nvSpPr>
          <p:spPr>
            <a:xfrm>
              <a:off x="1955229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1186;p53">
              <a:extLst>
                <a:ext uri="{FF2B5EF4-FFF2-40B4-BE49-F238E27FC236}">
                  <a16:creationId xmlns:a16="http://schemas.microsoft.com/office/drawing/2014/main" id="{861C7D4C-0AB4-2349-A460-83C8FADFB881}"/>
                </a:ext>
              </a:extLst>
            </p:cNvPr>
            <p:cNvSpPr/>
            <p:nvPr/>
          </p:nvSpPr>
          <p:spPr>
            <a:xfrm>
              <a:off x="1955229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1187;p53">
              <a:extLst>
                <a:ext uri="{FF2B5EF4-FFF2-40B4-BE49-F238E27FC236}">
                  <a16:creationId xmlns:a16="http://schemas.microsoft.com/office/drawing/2014/main" id="{DD1D8BF1-9426-E749-AB6B-F39BCCF56F34}"/>
                </a:ext>
              </a:extLst>
            </p:cNvPr>
            <p:cNvSpPr/>
            <p:nvPr/>
          </p:nvSpPr>
          <p:spPr>
            <a:xfrm>
              <a:off x="1955229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1188;p53">
              <a:extLst>
                <a:ext uri="{FF2B5EF4-FFF2-40B4-BE49-F238E27FC236}">
                  <a16:creationId xmlns:a16="http://schemas.microsoft.com/office/drawing/2014/main" id="{81206114-52AC-2F44-B5AF-38283934131F}"/>
                </a:ext>
              </a:extLst>
            </p:cNvPr>
            <p:cNvSpPr/>
            <p:nvPr/>
          </p:nvSpPr>
          <p:spPr>
            <a:xfrm>
              <a:off x="195522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1189;p53">
              <a:extLst>
                <a:ext uri="{FF2B5EF4-FFF2-40B4-BE49-F238E27FC236}">
                  <a16:creationId xmlns:a16="http://schemas.microsoft.com/office/drawing/2014/main" id="{0132A7D5-C52C-7645-8F6F-D09BC35521EB}"/>
                </a:ext>
              </a:extLst>
            </p:cNvPr>
            <p:cNvSpPr/>
            <p:nvPr/>
          </p:nvSpPr>
          <p:spPr>
            <a:xfrm>
              <a:off x="195522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1190;p53">
              <a:extLst>
                <a:ext uri="{FF2B5EF4-FFF2-40B4-BE49-F238E27FC236}">
                  <a16:creationId xmlns:a16="http://schemas.microsoft.com/office/drawing/2014/main" id="{0F3FB0FF-B3FE-D94D-A07B-5F22AFBCB75C}"/>
                </a:ext>
              </a:extLst>
            </p:cNvPr>
            <p:cNvSpPr/>
            <p:nvPr/>
          </p:nvSpPr>
          <p:spPr>
            <a:xfrm>
              <a:off x="1900563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1191;p53">
              <a:extLst>
                <a:ext uri="{FF2B5EF4-FFF2-40B4-BE49-F238E27FC236}">
                  <a16:creationId xmlns:a16="http://schemas.microsoft.com/office/drawing/2014/main" id="{EBB427CE-9BC8-DC49-BB3C-48CEE47C131B}"/>
                </a:ext>
              </a:extLst>
            </p:cNvPr>
            <p:cNvSpPr/>
            <p:nvPr/>
          </p:nvSpPr>
          <p:spPr>
            <a:xfrm>
              <a:off x="190056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1192;p53">
              <a:extLst>
                <a:ext uri="{FF2B5EF4-FFF2-40B4-BE49-F238E27FC236}">
                  <a16:creationId xmlns:a16="http://schemas.microsoft.com/office/drawing/2014/main" id="{BD9AF244-8E13-0648-B13B-CA22799F63A7}"/>
                </a:ext>
              </a:extLst>
            </p:cNvPr>
            <p:cNvSpPr/>
            <p:nvPr/>
          </p:nvSpPr>
          <p:spPr>
            <a:xfrm>
              <a:off x="190056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1193;p53">
              <a:extLst>
                <a:ext uri="{FF2B5EF4-FFF2-40B4-BE49-F238E27FC236}">
                  <a16:creationId xmlns:a16="http://schemas.microsoft.com/office/drawing/2014/main" id="{3D91DB36-3C0B-A340-9F2A-19BEBCED6F20}"/>
                </a:ext>
              </a:extLst>
            </p:cNvPr>
            <p:cNvSpPr/>
            <p:nvPr/>
          </p:nvSpPr>
          <p:spPr>
            <a:xfrm>
              <a:off x="190056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1194;p53">
              <a:extLst>
                <a:ext uri="{FF2B5EF4-FFF2-40B4-BE49-F238E27FC236}">
                  <a16:creationId xmlns:a16="http://schemas.microsoft.com/office/drawing/2014/main" id="{9BA628F0-24D9-2D49-B26F-FB7C82B94C56}"/>
                </a:ext>
              </a:extLst>
            </p:cNvPr>
            <p:cNvSpPr/>
            <p:nvPr/>
          </p:nvSpPr>
          <p:spPr>
            <a:xfrm>
              <a:off x="190056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1195;p53">
              <a:extLst>
                <a:ext uri="{FF2B5EF4-FFF2-40B4-BE49-F238E27FC236}">
                  <a16:creationId xmlns:a16="http://schemas.microsoft.com/office/drawing/2014/main" id="{6C7C7692-E6AF-2840-91E5-113491113181}"/>
                </a:ext>
              </a:extLst>
            </p:cNvPr>
            <p:cNvSpPr/>
            <p:nvPr/>
          </p:nvSpPr>
          <p:spPr>
            <a:xfrm>
              <a:off x="190056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1196;p53">
              <a:extLst>
                <a:ext uri="{FF2B5EF4-FFF2-40B4-BE49-F238E27FC236}">
                  <a16:creationId xmlns:a16="http://schemas.microsoft.com/office/drawing/2014/main" id="{F99A71B3-B01A-B94A-8F6D-41C24139BCEA}"/>
                </a:ext>
              </a:extLst>
            </p:cNvPr>
            <p:cNvSpPr/>
            <p:nvPr/>
          </p:nvSpPr>
          <p:spPr>
            <a:xfrm>
              <a:off x="190056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1197;p53">
              <a:extLst>
                <a:ext uri="{FF2B5EF4-FFF2-40B4-BE49-F238E27FC236}">
                  <a16:creationId xmlns:a16="http://schemas.microsoft.com/office/drawing/2014/main" id="{DA98E6A8-2129-B240-8B05-C81B3D2C5268}"/>
                </a:ext>
              </a:extLst>
            </p:cNvPr>
            <p:cNvSpPr/>
            <p:nvPr/>
          </p:nvSpPr>
          <p:spPr>
            <a:xfrm>
              <a:off x="190056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1198;p53">
              <a:extLst>
                <a:ext uri="{FF2B5EF4-FFF2-40B4-BE49-F238E27FC236}">
                  <a16:creationId xmlns:a16="http://schemas.microsoft.com/office/drawing/2014/main" id="{C6F7E2FC-5CEA-634F-8DE9-108A5421924C}"/>
                </a:ext>
              </a:extLst>
            </p:cNvPr>
            <p:cNvSpPr/>
            <p:nvPr/>
          </p:nvSpPr>
          <p:spPr>
            <a:xfrm>
              <a:off x="190056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1199;p53">
              <a:extLst>
                <a:ext uri="{FF2B5EF4-FFF2-40B4-BE49-F238E27FC236}">
                  <a16:creationId xmlns:a16="http://schemas.microsoft.com/office/drawing/2014/main" id="{E6D51156-E77F-0445-8D2B-0DA2E103B6F1}"/>
                </a:ext>
              </a:extLst>
            </p:cNvPr>
            <p:cNvSpPr/>
            <p:nvPr/>
          </p:nvSpPr>
          <p:spPr>
            <a:xfrm>
              <a:off x="190056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1200;p53">
              <a:extLst>
                <a:ext uri="{FF2B5EF4-FFF2-40B4-BE49-F238E27FC236}">
                  <a16:creationId xmlns:a16="http://schemas.microsoft.com/office/drawing/2014/main" id="{6852DDF2-B81F-E040-9740-D7E115525D4A}"/>
                </a:ext>
              </a:extLst>
            </p:cNvPr>
            <p:cNvSpPr/>
            <p:nvPr/>
          </p:nvSpPr>
          <p:spPr>
            <a:xfrm>
              <a:off x="190056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1201;p53">
              <a:extLst>
                <a:ext uri="{FF2B5EF4-FFF2-40B4-BE49-F238E27FC236}">
                  <a16:creationId xmlns:a16="http://schemas.microsoft.com/office/drawing/2014/main" id="{DA7FF3D8-FF04-9640-A95C-3E940E2D8EBB}"/>
                </a:ext>
              </a:extLst>
            </p:cNvPr>
            <p:cNvSpPr/>
            <p:nvPr/>
          </p:nvSpPr>
          <p:spPr>
            <a:xfrm>
              <a:off x="190056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1202;p53">
              <a:extLst>
                <a:ext uri="{FF2B5EF4-FFF2-40B4-BE49-F238E27FC236}">
                  <a16:creationId xmlns:a16="http://schemas.microsoft.com/office/drawing/2014/main" id="{BACC0752-EF7E-4F42-89F9-A40CB83C0F5D}"/>
                </a:ext>
              </a:extLst>
            </p:cNvPr>
            <p:cNvSpPr/>
            <p:nvPr/>
          </p:nvSpPr>
          <p:spPr>
            <a:xfrm>
              <a:off x="190056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1203;p53">
              <a:extLst>
                <a:ext uri="{FF2B5EF4-FFF2-40B4-BE49-F238E27FC236}">
                  <a16:creationId xmlns:a16="http://schemas.microsoft.com/office/drawing/2014/main" id="{17360D68-226B-994B-B51E-F1558DFB8377}"/>
                </a:ext>
              </a:extLst>
            </p:cNvPr>
            <p:cNvSpPr/>
            <p:nvPr/>
          </p:nvSpPr>
          <p:spPr>
            <a:xfrm>
              <a:off x="1900563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1204;p53">
              <a:extLst>
                <a:ext uri="{FF2B5EF4-FFF2-40B4-BE49-F238E27FC236}">
                  <a16:creationId xmlns:a16="http://schemas.microsoft.com/office/drawing/2014/main" id="{A4002C4A-5E1E-8545-814D-E99BB00F96D9}"/>
                </a:ext>
              </a:extLst>
            </p:cNvPr>
            <p:cNvSpPr/>
            <p:nvPr/>
          </p:nvSpPr>
          <p:spPr>
            <a:xfrm>
              <a:off x="190056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1205;p53">
              <a:extLst>
                <a:ext uri="{FF2B5EF4-FFF2-40B4-BE49-F238E27FC236}">
                  <a16:creationId xmlns:a16="http://schemas.microsoft.com/office/drawing/2014/main" id="{9940F543-8092-6C4B-90FE-DA6C36F303E9}"/>
                </a:ext>
              </a:extLst>
            </p:cNvPr>
            <p:cNvSpPr/>
            <p:nvPr/>
          </p:nvSpPr>
          <p:spPr>
            <a:xfrm>
              <a:off x="190056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1206;p53">
              <a:extLst>
                <a:ext uri="{FF2B5EF4-FFF2-40B4-BE49-F238E27FC236}">
                  <a16:creationId xmlns:a16="http://schemas.microsoft.com/office/drawing/2014/main" id="{3BA5DF44-FDAB-DF49-A758-1083DB0019C1}"/>
                </a:ext>
              </a:extLst>
            </p:cNvPr>
            <p:cNvSpPr/>
            <p:nvPr/>
          </p:nvSpPr>
          <p:spPr>
            <a:xfrm>
              <a:off x="190056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1207;p53">
              <a:extLst>
                <a:ext uri="{FF2B5EF4-FFF2-40B4-BE49-F238E27FC236}">
                  <a16:creationId xmlns:a16="http://schemas.microsoft.com/office/drawing/2014/main" id="{86A8E901-743B-8640-8607-9BED87EA7560}"/>
                </a:ext>
              </a:extLst>
            </p:cNvPr>
            <p:cNvSpPr/>
            <p:nvPr/>
          </p:nvSpPr>
          <p:spPr>
            <a:xfrm>
              <a:off x="190056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1208;p53">
              <a:extLst>
                <a:ext uri="{FF2B5EF4-FFF2-40B4-BE49-F238E27FC236}">
                  <a16:creationId xmlns:a16="http://schemas.microsoft.com/office/drawing/2014/main" id="{65DA1DCA-8861-0047-835B-DB3081FEE3BA}"/>
                </a:ext>
              </a:extLst>
            </p:cNvPr>
            <p:cNvSpPr/>
            <p:nvPr/>
          </p:nvSpPr>
          <p:spPr>
            <a:xfrm>
              <a:off x="1900563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1209;p53">
              <a:extLst>
                <a:ext uri="{FF2B5EF4-FFF2-40B4-BE49-F238E27FC236}">
                  <a16:creationId xmlns:a16="http://schemas.microsoft.com/office/drawing/2014/main" id="{30247931-3556-0F4A-8A81-FD0FCF6C7453}"/>
                </a:ext>
              </a:extLst>
            </p:cNvPr>
            <p:cNvSpPr/>
            <p:nvPr/>
          </p:nvSpPr>
          <p:spPr>
            <a:xfrm>
              <a:off x="1846023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1210;p53">
              <a:extLst>
                <a:ext uri="{FF2B5EF4-FFF2-40B4-BE49-F238E27FC236}">
                  <a16:creationId xmlns:a16="http://schemas.microsoft.com/office/drawing/2014/main" id="{1ED374FA-FF72-8749-BD6D-56D219DE8E52}"/>
                </a:ext>
              </a:extLst>
            </p:cNvPr>
            <p:cNvSpPr/>
            <p:nvPr/>
          </p:nvSpPr>
          <p:spPr>
            <a:xfrm>
              <a:off x="184602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1211;p53">
              <a:extLst>
                <a:ext uri="{FF2B5EF4-FFF2-40B4-BE49-F238E27FC236}">
                  <a16:creationId xmlns:a16="http://schemas.microsoft.com/office/drawing/2014/main" id="{43FAF080-657F-C34B-A596-2333D3E97C63}"/>
                </a:ext>
              </a:extLst>
            </p:cNvPr>
            <p:cNvSpPr/>
            <p:nvPr/>
          </p:nvSpPr>
          <p:spPr>
            <a:xfrm>
              <a:off x="184602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1212;p53">
              <a:extLst>
                <a:ext uri="{FF2B5EF4-FFF2-40B4-BE49-F238E27FC236}">
                  <a16:creationId xmlns:a16="http://schemas.microsoft.com/office/drawing/2014/main" id="{344BE7CE-F09C-6C48-B86D-A62346B5426C}"/>
                </a:ext>
              </a:extLst>
            </p:cNvPr>
            <p:cNvSpPr/>
            <p:nvPr/>
          </p:nvSpPr>
          <p:spPr>
            <a:xfrm>
              <a:off x="184602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1213;p53">
              <a:extLst>
                <a:ext uri="{FF2B5EF4-FFF2-40B4-BE49-F238E27FC236}">
                  <a16:creationId xmlns:a16="http://schemas.microsoft.com/office/drawing/2014/main" id="{17772A7D-76B8-A547-A2A8-B9F35D9B26DF}"/>
                </a:ext>
              </a:extLst>
            </p:cNvPr>
            <p:cNvSpPr/>
            <p:nvPr/>
          </p:nvSpPr>
          <p:spPr>
            <a:xfrm>
              <a:off x="184602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1214;p53">
              <a:extLst>
                <a:ext uri="{FF2B5EF4-FFF2-40B4-BE49-F238E27FC236}">
                  <a16:creationId xmlns:a16="http://schemas.microsoft.com/office/drawing/2014/main" id="{B92CE65C-C738-7C4A-9A27-B8CFD0F2A9F7}"/>
                </a:ext>
              </a:extLst>
            </p:cNvPr>
            <p:cNvSpPr/>
            <p:nvPr/>
          </p:nvSpPr>
          <p:spPr>
            <a:xfrm>
              <a:off x="184602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1215;p53">
              <a:extLst>
                <a:ext uri="{FF2B5EF4-FFF2-40B4-BE49-F238E27FC236}">
                  <a16:creationId xmlns:a16="http://schemas.microsoft.com/office/drawing/2014/main" id="{2BB0765B-24C0-A84E-84BF-0660A20EE255}"/>
                </a:ext>
              </a:extLst>
            </p:cNvPr>
            <p:cNvSpPr/>
            <p:nvPr/>
          </p:nvSpPr>
          <p:spPr>
            <a:xfrm>
              <a:off x="184602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1216;p53">
              <a:extLst>
                <a:ext uri="{FF2B5EF4-FFF2-40B4-BE49-F238E27FC236}">
                  <a16:creationId xmlns:a16="http://schemas.microsoft.com/office/drawing/2014/main" id="{45F55739-698A-FD4B-B114-2E1B79E4A8CC}"/>
                </a:ext>
              </a:extLst>
            </p:cNvPr>
            <p:cNvSpPr/>
            <p:nvPr/>
          </p:nvSpPr>
          <p:spPr>
            <a:xfrm>
              <a:off x="184602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1217;p53">
              <a:extLst>
                <a:ext uri="{FF2B5EF4-FFF2-40B4-BE49-F238E27FC236}">
                  <a16:creationId xmlns:a16="http://schemas.microsoft.com/office/drawing/2014/main" id="{11B31EA8-D64F-BF48-9D7E-A0D4E0A8FA2D}"/>
                </a:ext>
              </a:extLst>
            </p:cNvPr>
            <p:cNvSpPr/>
            <p:nvPr/>
          </p:nvSpPr>
          <p:spPr>
            <a:xfrm>
              <a:off x="184602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1218;p53">
              <a:extLst>
                <a:ext uri="{FF2B5EF4-FFF2-40B4-BE49-F238E27FC236}">
                  <a16:creationId xmlns:a16="http://schemas.microsoft.com/office/drawing/2014/main" id="{761B38FB-7758-A74A-B68A-9A3243A9C66C}"/>
                </a:ext>
              </a:extLst>
            </p:cNvPr>
            <p:cNvSpPr/>
            <p:nvPr/>
          </p:nvSpPr>
          <p:spPr>
            <a:xfrm>
              <a:off x="184602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1219;p53">
              <a:extLst>
                <a:ext uri="{FF2B5EF4-FFF2-40B4-BE49-F238E27FC236}">
                  <a16:creationId xmlns:a16="http://schemas.microsoft.com/office/drawing/2014/main" id="{1A9B7141-327E-ED4E-BEB7-119B1E0A2148}"/>
                </a:ext>
              </a:extLst>
            </p:cNvPr>
            <p:cNvSpPr/>
            <p:nvPr/>
          </p:nvSpPr>
          <p:spPr>
            <a:xfrm>
              <a:off x="184602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1220;p53">
              <a:extLst>
                <a:ext uri="{FF2B5EF4-FFF2-40B4-BE49-F238E27FC236}">
                  <a16:creationId xmlns:a16="http://schemas.microsoft.com/office/drawing/2014/main" id="{A68FF19A-AD37-384F-BCE5-689876D8566E}"/>
                </a:ext>
              </a:extLst>
            </p:cNvPr>
            <p:cNvSpPr/>
            <p:nvPr/>
          </p:nvSpPr>
          <p:spPr>
            <a:xfrm>
              <a:off x="184602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1221;p53">
              <a:extLst>
                <a:ext uri="{FF2B5EF4-FFF2-40B4-BE49-F238E27FC236}">
                  <a16:creationId xmlns:a16="http://schemas.microsoft.com/office/drawing/2014/main" id="{E5855300-361C-874E-9C1D-411E89DAFA72}"/>
                </a:ext>
              </a:extLst>
            </p:cNvPr>
            <p:cNvSpPr/>
            <p:nvPr/>
          </p:nvSpPr>
          <p:spPr>
            <a:xfrm>
              <a:off x="184602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1222;p53">
              <a:extLst>
                <a:ext uri="{FF2B5EF4-FFF2-40B4-BE49-F238E27FC236}">
                  <a16:creationId xmlns:a16="http://schemas.microsoft.com/office/drawing/2014/main" id="{F3BDA013-1F85-0B4A-B71A-CF3DCF3EE7DB}"/>
                </a:ext>
              </a:extLst>
            </p:cNvPr>
            <p:cNvSpPr/>
            <p:nvPr/>
          </p:nvSpPr>
          <p:spPr>
            <a:xfrm>
              <a:off x="184602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1223;p53">
              <a:extLst>
                <a:ext uri="{FF2B5EF4-FFF2-40B4-BE49-F238E27FC236}">
                  <a16:creationId xmlns:a16="http://schemas.microsoft.com/office/drawing/2014/main" id="{19BBC919-DB4D-9441-A6E8-A6B63D00C0FE}"/>
                </a:ext>
              </a:extLst>
            </p:cNvPr>
            <p:cNvSpPr/>
            <p:nvPr/>
          </p:nvSpPr>
          <p:spPr>
            <a:xfrm>
              <a:off x="184602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1224;p53">
              <a:extLst>
                <a:ext uri="{FF2B5EF4-FFF2-40B4-BE49-F238E27FC236}">
                  <a16:creationId xmlns:a16="http://schemas.microsoft.com/office/drawing/2014/main" id="{C0684659-7299-8B4B-A30B-B6273069C446}"/>
                </a:ext>
              </a:extLst>
            </p:cNvPr>
            <p:cNvSpPr/>
            <p:nvPr/>
          </p:nvSpPr>
          <p:spPr>
            <a:xfrm>
              <a:off x="184602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1225;p53">
              <a:extLst>
                <a:ext uri="{FF2B5EF4-FFF2-40B4-BE49-F238E27FC236}">
                  <a16:creationId xmlns:a16="http://schemas.microsoft.com/office/drawing/2014/main" id="{8F8414D8-CE81-9E4F-BBAD-6203F14201CF}"/>
                </a:ext>
              </a:extLst>
            </p:cNvPr>
            <p:cNvSpPr/>
            <p:nvPr/>
          </p:nvSpPr>
          <p:spPr>
            <a:xfrm>
              <a:off x="184602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1226;p53">
              <a:extLst>
                <a:ext uri="{FF2B5EF4-FFF2-40B4-BE49-F238E27FC236}">
                  <a16:creationId xmlns:a16="http://schemas.microsoft.com/office/drawing/2014/main" id="{8EBA7559-4C5A-F04E-B386-E8B69E586A91}"/>
                </a:ext>
              </a:extLst>
            </p:cNvPr>
            <p:cNvSpPr/>
            <p:nvPr/>
          </p:nvSpPr>
          <p:spPr>
            <a:xfrm>
              <a:off x="184602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1227;p53">
              <a:extLst>
                <a:ext uri="{FF2B5EF4-FFF2-40B4-BE49-F238E27FC236}">
                  <a16:creationId xmlns:a16="http://schemas.microsoft.com/office/drawing/2014/main" id="{63605F19-96F6-6342-A8B0-C07F80CB37AE}"/>
                </a:ext>
              </a:extLst>
            </p:cNvPr>
            <p:cNvSpPr/>
            <p:nvPr/>
          </p:nvSpPr>
          <p:spPr>
            <a:xfrm>
              <a:off x="1791357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1228;p53">
              <a:extLst>
                <a:ext uri="{FF2B5EF4-FFF2-40B4-BE49-F238E27FC236}">
                  <a16:creationId xmlns:a16="http://schemas.microsoft.com/office/drawing/2014/main" id="{FF479CEF-8377-994A-AC2F-F58CB129F5BC}"/>
                </a:ext>
              </a:extLst>
            </p:cNvPr>
            <p:cNvSpPr/>
            <p:nvPr/>
          </p:nvSpPr>
          <p:spPr>
            <a:xfrm>
              <a:off x="179135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1229;p53">
              <a:extLst>
                <a:ext uri="{FF2B5EF4-FFF2-40B4-BE49-F238E27FC236}">
                  <a16:creationId xmlns:a16="http://schemas.microsoft.com/office/drawing/2014/main" id="{A408F4E6-7BC8-5245-A3CA-5E1B0F6CEC28}"/>
                </a:ext>
              </a:extLst>
            </p:cNvPr>
            <p:cNvSpPr/>
            <p:nvPr/>
          </p:nvSpPr>
          <p:spPr>
            <a:xfrm>
              <a:off x="179135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1230;p53">
              <a:extLst>
                <a:ext uri="{FF2B5EF4-FFF2-40B4-BE49-F238E27FC236}">
                  <a16:creationId xmlns:a16="http://schemas.microsoft.com/office/drawing/2014/main" id="{BEC0205F-4E70-DF48-AF92-065C05480007}"/>
                </a:ext>
              </a:extLst>
            </p:cNvPr>
            <p:cNvSpPr/>
            <p:nvPr/>
          </p:nvSpPr>
          <p:spPr>
            <a:xfrm>
              <a:off x="1791357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1231;p53">
              <a:extLst>
                <a:ext uri="{FF2B5EF4-FFF2-40B4-BE49-F238E27FC236}">
                  <a16:creationId xmlns:a16="http://schemas.microsoft.com/office/drawing/2014/main" id="{E0D55047-9E33-5F40-AF9B-EC12F639D669}"/>
                </a:ext>
              </a:extLst>
            </p:cNvPr>
            <p:cNvSpPr/>
            <p:nvPr/>
          </p:nvSpPr>
          <p:spPr>
            <a:xfrm>
              <a:off x="179135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1232;p53">
              <a:extLst>
                <a:ext uri="{FF2B5EF4-FFF2-40B4-BE49-F238E27FC236}">
                  <a16:creationId xmlns:a16="http://schemas.microsoft.com/office/drawing/2014/main" id="{6B160450-4375-B04E-9D91-150A8F43B65E}"/>
                </a:ext>
              </a:extLst>
            </p:cNvPr>
            <p:cNvSpPr/>
            <p:nvPr/>
          </p:nvSpPr>
          <p:spPr>
            <a:xfrm>
              <a:off x="1791357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1233;p53">
              <a:extLst>
                <a:ext uri="{FF2B5EF4-FFF2-40B4-BE49-F238E27FC236}">
                  <a16:creationId xmlns:a16="http://schemas.microsoft.com/office/drawing/2014/main" id="{FBBE4FF8-4559-5B45-A963-7E25BCFA1BF3}"/>
                </a:ext>
              </a:extLst>
            </p:cNvPr>
            <p:cNvSpPr/>
            <p:nvPr/>
          </p:nvSpPr>
          <p:spPr>
            <a:xfrm>
              <a:off x="1791357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1234;p53">
              <a:extLst>
                <a:ext uri="{FF2B5EF4-FFF2-40B4-BE49-F238E27FC236}">
                  <a16:creationId xmlns:a16="http://schemas.microsoft.com/office/drawing/2014/main" id="{A28A6CA2-7AF8-B44D-B6AB-9577B67DD93E}"/>
                </a:ext>
              </a:extLst>
            </p:cNvPr>
            <p:cNvSpPr/>
            <p:nvPr/>
          </p:nvSpPr>
          <p:spPr>
            <a:xfrm>
              <a:off x="179135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1235;p53">
              <a:extLst>
                <a:ext uri="{FF2B5EF4-FFF2-40B4-BE49-F238E27FC236}">
                  <a16:creationId xmlns:a16="http://schemas.microsoft.com/office/drawing/2014/main" id="{21CD1BAE-090E-5340-8044-2783F9295AFB}"/>
                </a:ext>
              </a:extLst>
            </p:cNvPr>
            <p:cNvSpPr/>
            <p:nvPr/>
          </p:nvSpPr>
          <p:spPr>
            <a:xfrm>
              <a:off x="179135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1236;p53">
              <a:extLst>
                <a:ext uri="{FF2B5EF4-FFF2-40B4-BE49-F238E27FC236}">
                  <a16:creationId xmlns:a16="http://schemas.microsoft.com/office/drawing/2014/main" id="{BC61C575-DFEA-8D44-AF9C-053EBFD6F88A}"/>
                </a:ext>
              </a:extLst>
            </p:cNvPr>
            <p:cNvSpPr/>
            <p:nvPr/>
          </p:nvSpPr>
          <p:spPr>
            <a:xfrm>
              <a:off x="1791357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1237;p53">
              <a:extLst>
                <a:ext uri="{FF2B5EF4-FFF2-40B4-BE49-F238E27FC236}">
                  <a16:creationId xmlns:a16="http://schemas.microsoft.com/office/drawing/2014/main" id="{6892D622-AB16-D043-9B6C-955020E98FA8}"/>
                </a:ext>
              </a:extLst>
            </p:cNvPr>
            <p:cNvSpPr/>
            <p:nvPr/>
          </p:nvSpPr>
          <p:spPr>
            <a:xfrm>
              <a:off x="179135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1238;p53">
              <a:extLst>
                <a:ext uri="{FF2B5EF4-FFF2-40B4-BE49-F238E27FC236}">
                  <a16:creationId xmlns:a16="http://schemas.microsoft.com/office/drawing/2014/main" id="{81FB29A3-4C3A-1C48-8907-76EACC362052}"/>
                </a:ext>
              </a:extLst>
            </p:cNvPr>
            <p:cNvSpPr/>
            <p:nvPr/>
          </p:nvSpPr>
          <p:spPr>
            <a:xfrm>
              <a:off x="179135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1239;p53">
              <a:extLst>
                <a:ext uri="{FF2B5EF4-FFF2-40B4-BE49-F238E27FC236}">
                  <a16:creationId xmlns:a16="http://schemas.microsoft.com/office/drawing/2014/main" id="{FF069A8D-C8AB-8542-80E5-D77365FB79C1}"/>
                </a:ext>
              </a:extLst>
            </p:cNvPr>
            <p:cNvSpPr/>
            <p:nvPr/>
          </p:nvSpPr>
          <p:spPr>
            <a:xfrm>
              <a:off x="179135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1240;p53">
              <a:extLst>
                <a:ext uri="{FF2B5EF4-FFF2-40B4-BE49-F238E27FC236}">
                  <a16:creationId xmlns:a16="http://schemas.microsoft.com/office/drawing/2014/main" id="{533D3ECD-D27F-984C-9137-D1B381F4253D}"/>
                </a:ext>
              </a:extLst>
            </p:cNvPr>
            <p:cNvSpPr/>
            <p:nvPr/>
          </p:nvSpPr>
          <p:spPr>
            <a:xfrm>
              <a:off x="179135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1241;p53">
              <a:extLst>
                <a:ext uri="{FF2B5EF4-FFF2-40B4-BE49-F238E27FC236}">
                  <a16:creationId xmlns:a16="http://schemas.microsoft.com/office/drawing/2014/main" id="{7DC9C79A-B68E-F94A-AA9F-3B7439833FCA}"/>
                </a:ext>
              </a:extLst>
            </p:cNvPr>
            <p:cNvSpPr/>
            <p:nvPr/>
          </p:nvSpPr>
          <p:spPr>
            <a:xfrm>
              <a:off x="179135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1242;p53">
              <a:extLst>
                <a:ext uri="{FF2B5EF4-FFF2-40B4-BE49-F238E27FC236}">
                  <a16:creationId xmlns:a16="http://schemas.microsoft.com/office/drawing/2014/main" id="{17F8CACE-742D-7E41-9E23-89AD836BE6A5}"/>
                </a:ext>
              </a:extLst>
            </p:cNvPr>
            <p:cNvSpPr/>
            <p:nvPr/>
          </p:nvSpPr>
          <p:spPr>
            <a:xfrm>
              <a:off x="179135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1243;p53">
              <a:extLst>
                <a:ext uri="{FF2B5EF4-FFF2-40B4-BE49-F238E27FC236}">
                  <a16:creationId xmlns:a16="http://schemas.microsoft.com/office/drawing/2014/main" id="{42F0DC4C-A16E-0349-94A3-760088597F6D}"/>
                </a:ext>
              </a:extLst>
            </p:cNvPr>
            <p:cNvSpPr/>
            <p:nvPr/>
          </p:nvSpPr>
          <p:spPr>
            <a:xfrm>
              <a:off x="1791357" y="177981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1244;p53">
              <a:extLst>
                <a:ext uri="{FF2B5EF4-FFF2-40B4-BE49-F238E27FC236}">
                  <a16:creationId xmlns:a16="http://schemas.microsoft.com/office/drawing/2014/main" id="{7340877B-8674-484F-B483-4368EE46ECF9}"/>
                </a:ext>
              </a:extLst>
            </p:cNvPr>
            <p:cNvSpPr/>
            <p:nvPr/>
          </p:nvSpPr>
          <p:spPr>
            <a:xfrm>
              <a:off x="1736673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1245;p53">
              <a:extLst>
                <a:ext uri="{FF2B5EF4-FFF2-40B4-BE49-F238E27FC236}">
                  <a16:creationId xmlns:a16="http://schemas.microsoft.com/office/drawing/2014/main" id="{F04DF74E-74D0-E449-986A-63B8E9DEDAB9}"/>
                </a:ext>
              </a:extLst>
            </p:cNvPr>
            <p:cNvSpPr/>
            <p:nvPr/>
          </p:nvSpPr>
          <p:spPr>
            <a:xfrm>
              <a:off x="173667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1246;p53">
              <a:extLst>
                <a:ext uri="{FF2B5EF4-FFF2-40B4-BE49-F238E27FC236}">
                  <a16:creationId xmlns:a16="http://schemas.microsoft.com/office/drawing/2014/main" id="{55D0B230-7AA9-AB48-AC42-DF1D6422456C}"/>
                </a:ext>
              </a:extLst>
            </p:cNvPr>
            <p:cNvSpPr/>
            <p:nvPr/>
          </p:nvSpPr>
          <p:spPr>
            <a:xfrm>
              <a:off x="173667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1247;p53">
              <a:extLst>
                <a:ext uri="{FF2B5EF4-FFF2-40B4-BE49-F238E27FC236}">
                  <a16:creationId xmlns:a16="http://schemas.microsoft.com/office/drawing/2014/main" id="{BDBEAFB5-F592-E34F-A478-4609593E7983}"/>
                </a:ext>
              </a:extLst>
            </p:cNvPr>
            <p:cNvSpPr/>
            <p:nvPr/>
          </p:nvSpPr>
          <p:spPr>
            <a:xfrm>
              <a:off x="173667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1248;p53">
              <a:extLst>
                <a:ext uri="{FF2B5EF4-FFF2-40B4-BE49-F238E27FC236}">
                  <a16:creationId xmlns:a16="http://schemas.microsoft.com/office/drawing/2014/main" id="{DE309D91-8861-A242-8740-E1937D9827B1}"/>
                </a:ext>
              </a:extLst>
            </p:cNvPr>
            <p:cNvSpPr/>
            <p:nvPr/>
          </p:nvSpPr>
          <p:spPr>
            <a:xfrm>
              <a:off x="173667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1249;p53">
              <a:extLst>
                <a:ext uri="{FF2B5EF4-FFF2-40B4-BE49-F238E27FC236}">
                  <a16:creationId xmlns:a16="http://schemas.microsoft.com/office/drawing/2014/main" id="{E5B7D228-5126-F341-883A-CA91B7FE8470}"/>
                </a:ext>
              </a:extLst>
            </p:cNvPr>
            <p:cNvSpPr/>
            <p:nvPr/>
          </p:nvSpPr>
          <p:spPr>
            <a:xfrm>
              <a:off x="173667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1250;p53">
              <a:extLst>
                <a:ext uri="{FF2B5EF4-FFF2-40B4-BE49-F238E27FC236}">
                  <a16:creationId xmlns:a16="http://schemas.microsoft.com/office/drawing/2014/main" id="{49C42F9E-4F94-BB42-B7E7-629CD7094E1A}"/>
                </a:ext>
              </a:extLst>
            </p:cNvPr>
            <p:cNvSpPr/>
            <p:nvPr/>
          </p:nvSpPr>
          <p:spPr>
            <a:xfrm>
              <a:off x="173667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1251;p53">
              <a:extLst>
                <a:ext uri="{FF2B5EF4-FFF2-40B4-BE49-F238E27FC236}">
                  <a16:creationId xmlns:a16="http://schemas.microsoft.com/office/drawing/2014/main" id="{8E45B0C3-65BD-D04F-A140-01CC514C1678}"/>
                </a:ext>
              </a:extLst>
            </p:cNvPr>
            <p:cNvSpPr/>
            <p:nvPr/>
          </p:nvSpPr>
          <p:spPr>
            <a:xfrm>
              <a:off x="173667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1252;p53">
              <a:extLst>
                <a:ext uri="{FF2B5EF4-FFF2-40B4-BE49-F238E27FC236}">
                  <a16:creationId xmlns:a16="http://schemas.microsoft.com/office/drawing/2014/main" id="{435CBD73-AC88-4040-BCEE-7928EC10E253}"/>
                </a:ext>
              </a:extLst>
            </p:cNvPr>
            <p:cNvSpPr/>
            <p:nvPr/>
          </p:nvSpPr>
          <p:spPr>
            <a:xfrm>
              <a:off x="173667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1253;p53">
              <a:extLst>
                <a:ext uri="{FF2B5EF4-FFF2-40B4-BE49-F238E27FC236}">
                  <a16:creationId xmlns:a16="http://schemas.microsoft.com/office/drawing/2014/main" id="{D80C0240-A95B-F541-A910-30A9BE8F5F34}"/>
                </a:ext>
              </a:extLst>
            </p:cNvPr>
            <p:cNvSpPr/>
            <p:nvPr/>
          </p:nvSpPr>
          <p:spPr>
            <a:xfrm>
              <a:off x="173667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1254;p53">
              <a:extLst>
                <a:ext uri="{FF2B5EF4-FFF2-40B4-BE49-F238E27FC236}">
                  <a16:creationId xmlns:a16="http://schemas.microsoft.com/office/drawing/2014/main" id="{8418412F-74CE-404F-AD26-CFBF72484231}"/>
                </a:ext>
              </a:extLst>
            </p:cNvPr>
            <p:cNvSpPr/>
            <p:nvPr/>
          </p:nvSpPr>
          <p:spPr>
            <a:xfrm>
              <a:off x="173667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1255;p53">
              <a:extLst>
                <a:ext uri="{FF2B5EF4-FFF2-40B4-BE49-F238E27FC236}">
                  <a16:creationId xmlns:a16="http://schemas.microsoft.com/office/drawing/2014/main" id="{F5FC9120-7A3E-DB45-B810-0DA61E754F3B}"/>
                </a:ext>
              </a:extLst>
            </p:cNvPr>
            <p:cNvSpPr/>
            <p:nvPr/>
          </p:nvSpPr>
          <p:spPr>
            <a:xfrm>
              <a:off x="173667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1256;p53">
              <a:extLst>
                <a:ext uri="{FF2B5EF4-FFF2-40B4-BE49-F238E27FC236}">
                  <a16:creationId xmlns:a16="http://schemas.microsoft.com/office/drawing/2014/main" id="{35CF05BC-7F18-3444-B57F-20563CC91BFB}"/>
                </a:ext>
              </a:extLst>
            </p:cNvPr>
            <p:cNvSpPr/>
            <p:nvPr/>
          </p:nvSpPr>
          <p:spPr>
            <a:xfrm>
              <a:off x="173667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1257;p53">
              <a:extLst>
                <a:ext uri="{FF2B5EF4-FFF2-40B4-BE49-F238E27FC236}">
                  <a16:creationId xmlns:a16="http://schemas.microsoft.com/office/drawing/2014/main" id="{0F3A1169-847F-DF4B-B51B-3164DC9A369B}"/>
                </a:ext>
              </a:extLst>
            </p:cNvPr>
            <p:cNvSpPr/>
            <p:nvPr/>
          </p:nvSpPr>
          <p:spPr>
            <a:xfrm>
              <a:off x="173667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1258;p53">
              <a:extLst>
                <a:ext uri="{FF2B5EF4-FFF2-40B4-BE49-F238E27FC236}">
                  <a16:creationId xmlns:a16="http://schemas.microsoft.com/office/drawing/2014/main" id="{FC2ED8B2-5CB6-3C4B-B972-18FC670B15E5}"/>
                </a:ext>
              </a:extLst>
            </p:cNvPr>
            <p:cNvSpPr/>
            <p:nvPr/>
          </p:nvSpPr>
          <p:spPr>
            <a:xfrm>
              <a:off x="173667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1259;p53">
              <a:extLst>
                <a:ext uri="{FF2B5EF4-FFF2-40B4-BE49-F238E27FC236}">
                  <a16:creationId xmlns:a16="http://schemas.microsoft.com/office/drawing/2014/main" id="{B4E7D933-2673-5342-A22F-10E3E5F0F4BB}"/>
                </a:ext>
              </a:extLst>
            </p:cNvPr>
            <p:cNvSpPr/>
            <p:nvPr/>
          </p:nvSpPr>
          <p:spPr>
            <a:xfrm>
              <a:off x="173667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1260;p53">
              <a:extLst>
                <a:ext uri="{FF2B5EF4-FFF2-40B4-BE49-F238E27FC236}">
                  <a16:creationId xmlns:a16="http://schemas.microsoft.com/office/drawing/2014/main" id="{A3ABA0AD-57BC-FE4A-9A2D-EBD506225334}"/>
                </a:ext>
              </a:extLst>
            </p:cNvPr>
            <p:cNvSpPr/>
            <p:nvPr/>
          </p:nvSpPr>
          <p:spPr>
            <a:xfrm>
              <a:off x="173667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1261;p53">
              <a:extLst>
                <a:ext uri="{FF2B5EF4-FFF2-40B4-BE49-F238E27FC236}">
                  <a16:creationId xmlns:a16="http://schemas.microsoft.com/office/drawing/2014/main" id="{D72A7F52-42BB-4542-ACFD-C06D49B88FD7}"/>
                </a:ext>
              </a:extLst>
            </p:cNvPr>
            <p:cNvSpPr/>
            <p:nvPr/>
          </p:nvSpPr>
          <p:spPr>
            <a:xfrm>
              <a:off x="1736673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1262;p53">
              <a:extLst>
                <a:ext uri="{FF2B5EF4-FFF2-40B4-BE49-F238E27FC236}">
                  <a16:creationId xmlns:a16="http://schemas.microsoft.com/office/drawing/2014/main" id="{5295C942-DA86-E64C-B01B-E6905330701A}"/>
                </a:ext>
              </a:extLst>
            </p:cNvPr>
            <p:cNvSpPr/>
            <p:nvPr/>
          </p:nvSpPr>
          <p:spPr>
            <a:xfrm>
              <a:off x="168200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1263;p53">
              <a:extLst>
                <a:ext uri="{FF2B5EF4-FFF2-40B4-BE49-F238E27FC236}">
                  <a16:creationId xmlns:a16="http://schemas.microsoft.com/office/drawing/2014/main" id="{8BD1BFAD-0AB4-0E4E-AB67-D72C61080550}"/>
                </a:ext>
              </a:extLst>
            </p:cNvPr>
            <p:cNvSpPr/>
            <p:nvPr/>
          </p:nvSpPr>
          <p:spPr>
            <a:xfrm>
              <a:off x="168200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1264;p53">
              <a:extLst>
                <a:ext uri="{FF2B5EF4-FFF2-40B4-BE49-F238E27FC236}">
                  <a16:creationId xmlns:a16="http://schemas.microsoft.com/office/drawing/2014/main" id="{415AFE22-8896-1146-8FF6-4DAB42802C82}"/>
                </a:ext>
              </a:extLst>
            </p:cNvPr>
            <p:cNvSpPr/>
            <p:nvPr/>
          </p:nvSpPr>
          <p:spPr>
            <a:xfrm>
              <a:off x="168200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1265;p53">
              <a:extLst>
                <a:ext uri="{FF2B5EF4-FFF2-40B4-BE49-F238E27FC236}">
                  <a16:creationId xmlns:a16="http://schemas.microsoft.com/office/drawing/2014/main" id="{14E2F603-B64C-F840-9142-5CD5DFDB79B7}"/>
                </a:ext>
              </a:extLst>
            </p:cNvPr>
            <p:cNvSpPr/>
            <p:nvPr/>
          </p:nvSpPr>
          <p:spPr>
            <a:xfrm>
              <a:off x="168200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1266;p53">
              <a:extLst>
                <a:ext uri="{FF2B5EF4-FFF2-40B4-BE49-F238E27FC236}">
                  <a16:creationId xmlns:a16="http://schemas.microsoft.com/office/drawing/2014/main" id="{BA5CFD93-526D-7549-904B-750F25BE5721}"/>
                </a:ext>
              </a:extLst>
            </p:cNvPr>
            <p:cNvSpPr/>
            <p:nvPr/>
          </p:nvSpPr>
          <p:spPr>
            <a:xfrm>
              <a:off x="168200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1267;p53">
              <a:extLst>
                <a:ext uri="{FF2B5EF4-FFF2-40B4-BE49-F238E27FC236}">
                  <a16:creationId xmlns:a16="http://schemas.microsoft.com/office/drawing/2014/main" id="{7DE107D0-DF55-904E-A50D-732F66DA1229}"/>
                </a:ext>
              </a:extLst>
            </p:cNvPr>
            <p:cNvSpPr/>
            <p:nvPr/>
          </p:nvSpPr>
          <p:spPr>
            <a:xfrm>
              <a:off x="168200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1268;p53">
              <a:extLst>
                <a:ext uri="{FF2B5EF4-FFF2-40B4-BE49-F238E27FC236}">
                  <a16:creationId xmlns:a16="http://schemas.microsoft.com/office/drawing/2014/main" id="{96E6A783-8500-1245-BDEF-077896FB6705}"/>
                </a:ext>
              </a:extLst>
            </p:cNvPr>
            <p:cNvSpPr/>
            <p:nvPr/>
          </p:nvSpPr>
          <p:spPr>
            <a:xfrm>
              <a:off x="168200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1269;p53">
              <a:extLst>
                <a:ext uri="{FF2B5EF4-FFF2-40B4-BE49-F238E27FC236}">
                  <a16:creationId xmlns:a16="http://schemas.microsoft.com/office/drawing/2014/main" id="{6539109B-B366-9446-A841-06AA57651481}"/>
                </a:ext>
              </a:extLst>
            </p:cNvPr>
            <p:cNvSpPr/>
            <p:nvPr/>
          </p:nvSpPr>
          <p:spPr>
            <a:xfrm>
              <a:off x="168200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1270;p53">
              <a:extLst>
                <a:ext uri="{FF2B5EF4-FFF2-40B4-BE49-F238E27FC236}">
                  <a16:creationId xmlns:a16="http://schemas.microsoft.com/office/drawing/2014/main" id="{19A1FEA4-74C0-2E43-A75E-8894728D92D4}"/>
                </a:ext>
              </a:extLst>
            </p:cNvPr>
            <p:cNvSpPr/>
            <p:nvPr/>
          </p:nvSpPr>
          <p:spPr>
            <a:xfrm>
              <a:off x="168200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1271;p53">
              <a:extLst>
                <a:ext uri="{FF2B5EF4-FFF2-40B4-BE49-F238E27FC236}">
                  <a16:creationId xmlns:a16="http://schemas.microsoft.com/office/drawing/2014/main" id="{160FB7B4-E386-2F41-A148-3C6B82F47F80}"/>
                </a:ext>
              </a:extLst>
            </p:cNvPr>
            <p:cNvSpPr/>
            <p:nvPr/>
          </p:nvSpPr>
          <p:spPr>
            <a:xfrm>
              <a:off x="168200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1272;p53">
              <a:extLst>
                <a:ext uri="{FF2B5EF4-FFF2-40B4-BE49-F238E27FC236}">
                  <a16:creationId xmlns:a16="http://schemas.microsoft.com/office/drawing/2014/main" id="{15842450-C350-BE4A-B5AC-DAD09A86D96B}"/>
                </a:ext>
              </a:extLst>
            </p:cNvPr>
            <p:cNvSpPr/>
            <p:nvPr/>
          </p:nvSpPr>
          <p:spPr>
            <a:xfrm>
              <a:off x="168200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1273;p53">
              <a:extLst>
                <a:ext uri="{FF2B5EF4-FFF2-40B4-BE49-F238E27FC236}">
                  <a16:creationId xmlns:a16="http://schemas.microsoft.com/office/drawing/2014/main" id="{EA6DBF6B-8F63-4346-ABAA-9C5B70A85DC1}"/>
                </a:ext>
              </a:extLst>
            </p:cNvPr>
            <p:cNvSpPr/>
            <p:nvPr/>
          </p:nvSpPr>
          <p:spPr>
            <a:xfrm>
              <a:off x="168200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1274;p53">
              <a:extLst>
                <a:ext uri="{FF2B5EF4-FFF2-40B4-BE49-F238E27FC236}">
                  <a16:creationId xmlns:a16="http://schemas.microsoft.com/office/drawing/2014/main" id="{41EE7257-CD43-844E-855E-BF3D7F4DEDF9}"/>
                </a:ext>
              </a:extLst>
            </p:cNvPr>
            <p:cNvSpPr/>
            <p:nvPr/>
          </p:nvSpPr>
          <p:spPr>
            <a:xfrm>
              <a:off x="168200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1275;p53">
              <a:extLst>
                <a:ext uri="{FF2B5EF4-FFF2-40B4-BE49-F238E27FC236}">
                  <a16:creationId xmlns:a16="http://schemas.microsoft.com/office/drawing/2014/main" id="{2F751B06-3ECB-F34E-BF81-94DDE4CB9217}"/>
                </a:ext>
              </a:extLst>
            </p:cNvPr>
            <p:cNvSpPr/>
            <p:nvPr/>
          </p:nvSpPr>
          <p:spPr>
            <a:xfrm>
              <a:off x="168200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1276;p53">
              <a:extLst>
                <a:ext uri="{FF2B5EF4-FFF2-40B4-BE49-F238E27FC236}">
                  <a16:creationId xmlns:a16="http://schemas.microsoft.com/office/drawing/2014/main" id="{79E062DD-66B9-1C4A-BF3E-8008A6103B59}"/>
                </a:ext>
              </a:extLst>
            </p:cNvPr>
            <p:cNvSpPr/>
            <p:nvPr/>
          </p:nvSpPr>
          <p:spPr>
            <a:xfrm>
              <a:off x="168200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1277;p53">
              <a:extLst>
                <a:ext uri="{FF2B5EF4-FFF2-40B4-BE49-F238E27FC236}">
                  <a16:creationId xmlns:a16="http://schemas.microsoft.com/office/drawing/2014/main" id="{BE2D59E7-38D2-A341-982E-4797AA5AEC36}"/>
                </a:ext>
              </a:extLst>
            </p:cNvPr>
            <p:cNvSpPr/>
            <p:nvPr/>
          </p:nvSpPr>
          <p:spPr>
            <a:xfrm>
              <a:off x="1627324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1278;p53">
              <a:extLst>
                <a:ext uri="{FF2B5EF4-FFF2-40B4-BE49-F238E27FC236}">
                  <a16:creationId xmlns:a16="http://schemas.microsoft.com/office/drawing/2014/main" id="{17AB34B6-330D-7A45-BE1E-659B39C1FA37}"/>
                </a:ext>
              </a:extLst>
            </p:cNvPr>
            <p:cNvSpPr/>
            <p:nvPr/>
          </p:nvSpPr>
          <p:spPr>
            <a:xfrm>
              <a:off x="1627324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1279;p53">
              <a:extLst>
                <a:ext uri="{FF2B5EF4-FFF2-40B4-BE49-F238E27FC236}">
                  <a16:creationId xmlns:a16="http://schemas.microsoft.com/office/drawing/2014/main" id="{6B298DAB-A9ED-4A4A-8604-F52847A080C9}"/>
                </a:ext>
              </a:extLst>
            </p:cNvPr>
            <p:cNvSpPr/>
            <p:nvPr/>
          </p:nvSpPr>
          <p:spPr>
            <a:xfrm>
              <a:off x="1627324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1280;p53">
              <a:extLst>
                <a:ext uri="{FF2B5EF4-FFF2-40B4-BE49-F238E27FC236}">
                  <a16:creationId xmlns:a16="http://schemas.microsoft.com/office/drawing/2014/main" id="{17530E9D-449B-3F43-9C5A-D889FB7291C7}"/>
                </a:ext>
              </a:extLst>
            </p:cNvPr>
            <p:cNvSpPr/>
            <p:nvPr/>
          </p:nvSpPr>
          <p:spPr>
            <a:xfrm>
              <a:off x="162732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1281;p53">
              <a:extLst>
                <a:ext uri="{FF2B5EF4-FFF2-40B4-BE49-F238E27FC236}">
                  <a16:creationId xmlns:a16="http://schemas.microsoft.com/office/drawing/2014/main" id="{E986DB95-B75E-8C4D-A9B7-008D64B4CF8D}"/>
                </a:ext>
              </a:extLst>
            </p:cNvPr>
            <p:cNvSpPr/>
            <p:nvPr/>
          </p:nvSpPr>
          <p:spPr>
            <a:xfrm>
              <a:off x="162732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1282;p53">
              <a:extLst>
                <a:ext uri="{FF2B5EF4-FFF2-40B4-BE49-F238E27FC236}">
                  <a16:creationId xmlns:a16="http://schemas.microsoft.com/office/drawing/2014/main" id="{960B76F1-C3C1-2247-B053-88FFFBF77791}"/>
                </a:ext>
              </a:extLst>
            </p:cNvPr>
            <p:cNvSpPr/>
            <p:nvPr/>
          </p:nvSpPr>
          <p:spPr>
            <a:xfrm>
              <a:off x="162732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1283;p53">
              <a:extLst>
                <a:ext uri="{FF2B5EF4-FFF2-40B4-BE49-F238E27FC236}">
                  <a16:creationId xmlns:a16="http://schemas.microsoft.com/office/drawing/2014/main" id="{3222BCE5-3390-174D-B7C8-CB0FB0BB2DB8}"/>
                </a:ext>
              </a:extLst>
            </p:cNvPr>
            <p:cNvSpPr/>
            <p:nvPr/>
          </p:nvSpPr>
          <p:spPr>
            <a:xfrm>
              <a:off x="162732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1284;p53">
              <a:extLst>
                <a:ext uri="{FF2B5EF4-FFF2-40B4-BE49-F238E27FC236}">
                  <a16:creationId xmlns:a16="http://schemas.microsoft.com/office/drawing/2014/main" id="{29EE9692-7D57-8D4D-A3F8-D631D205DC0E}"/>
                </a:ext>
              </a:extLst>
            </p:cNvPr>
            <p:cNvSpPr/>
            <p:nvPr/>
          </p:nvSpPr>
          <p:spPr>
            <a:xfrm>
              <a:off x="1627324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1285;p53">
              <a:extLst>
                <a:ext uri="{FF2B5EF4-FFF2-40B4-BE49-F238E27FC236}">
                  <a16:creationId xmlns:a16="http://schemas.microsoft.com/office/drawing/2014/main" id="{517A7AAD-03B9-E141-8224-23AA267B5FFC}"/>
                </a:ext>
              </a:extLst>
            </p:cNvPr>
            <p:cNvSpPr/>
            <p:nvPr/>
          </p:nvSpPr>
          <p:spPr>
            <a:xfrm>
              <a:off x="162732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1286;p53">
              <a:extLst>
                <a:ext uri="{FF2B5EF4-FFF2-40B4-BE49-F238E27FC236}">
                  <a16:creationId xmlns:a16="http://schemas.microsoft.com/office/drawing/2014/main" id="{843C4B75-C069-A54F-B0BE-898CCACB9E20}"/>
                </a:ext>
              </a:extLst>
            </p:cNvPr>
            <p:cNvSpPr/>
            <p:nvPr/>
          </p:nvSpPr>
          <p:spPr>
            <a:xfrm>
              <a:off x="162732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1287;p53">
              <a:extLst>
                <a:ext uri="{FF2B5EF4-FFF2-40B4-BE49-F238E27FC236}">
                  <a16:creationId xmlns:a16="http://schemas.microsoft.com/office/drawing/2014/main" id="{7C02E6AF-8D10-2B40-857B-601F737681A5}"/>
                </a:ext>
              </a:extLst>
            </p:cNvPr>
            <p:cNvSpPr/>
            <p:nvPr/>
          </p:nvSpPr>
          <p:spPr>
            <a:xfrm>
              <a:off x="162732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1288;p53">
              <a:extLst>
                <a:ext uri="{FF2B5EF4-FFF2-40B4-BE49-F238E27FC236}">
                  <a16:creationId xmlns:a16="http://schemas.microsoft.com/office/drawing/2014/main" id="{7B9B8889-A1CD-4248-9348-DC654BB90324}"/>
                </a:ext>
              </a:extLst>
            </p:cNvPr>
            <p:cNvSpPr/>
            <p:nvPr/>
          </p:nvSpPr>
          <p:spPr>
            <a:xfrm>
              <a:off x="162732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1289;p53">
              <a:extLst>
                <a:ext uri="{FF2B5EF4-FFF2-40B4-BE49-F238E27FC236}">
                  <a16:creationId xmlns:a16="http://schemas.microsoft.com/office/drawing/2014/main" id="{31C1AB0A-6481-C14C-9810-E249EB11AD38}"/>
                </a:ext>
              </a:extLst>
            </p:cNvPr>
            <p:cNvSpPr/>
            <p:nvPr/>
          </p:nvSpPr>
          <p:spPr>
            <a:xfrm>
              <a:off x="162732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1290;p53">
              <a:extLst>
                <a:ext uri="{FF2B5EF4-FFF2-40B4-BE49-F238E27FC236}">
                  <a16:creationId xmlns:a16="http://schemas.microsoft.com/office/drawing/2014/main" id="{441BD807-3822-184A-8C3B-A1EE2E7FDF30}"/>
                </a:ext>
              </a:extLst>
            </p:cNvPr>
            <p:cNvSpPr/>
            <p:nvPr/>
          </p:nvSpPr>
          <p:spPr>
            <a:xfrm>
              <a:off x="162732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1291;p53">
              <a:extLst>
                <a:ext uri="{FF2B5EF4-FFF2-40B4-BE49-F238E27FC236}">
                  <a16:creationId xmlns:a16="http://schemas.microsoft.com/office/drawing/2014/main" id="{2E96E7CB-F5BE-9647-BB1B-9E0F8F8C8B87}"/>
                </a:ext>
              </a:extLst>
            </p:cNvPr>
            <p:cNvSpPr/>
            <p:nvPr/>
          </p:nvSpPr>
          <p:spPr>
            <a:xfrm>
              <a:off x="1627324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1292;p53">
              <a:extLst>
                <a:ext uri="{FF2B5EF4-FFF2-40B4-BE49-F238E27FC236}">
                  <a16:creationId xmlns:a16="http://schemas.microsoft.com/office/drawing/2014/main" id="{AE63737E-E123-CE42-AB5A-2297B6282BA0}"/>
                </a:ext>
              </a:extLst>
            </p:cNvPr>
            <p:cNvSpPr/>
            <p:nvPr/>
          </p:nvSpPr>
          <p:spPr>
            <a:xfrm>
              <a:off x="157280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1293;p53">
              <a:extLst>
                <a:ext uri="{FF2B5EF4-FFF2-40B4-BE49-F238E27FC236}">
                  <a16:creationId xmlns:a16="http://schemas.microsoft.com/office/drawing/2014/main" id="{52E05DF6-C0BA-6B41-9B6E-93BAA6A3525B}"/>
                </a:ext>
              </a:extLst>
            </p:cNvPr>
            <p:cNvSpPr/>
            <p:nvPr/>
          </p:nvSpPr>
          <p:spPr>
            <a:xfrm>
              <a:off x="157280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1294;p53">
              <a:extLst>
                <a:ext uri="{FF2B5EF4-FFF2-40B4-BE49-F238E27FC236}">
                  <a16:creationId xmlns:a16="http://schemas.microsoft.com/office/drawing/2014/main" id="{8B9C8215-2B1A-3843-978D-97D68F7F9B00}"/>
                </a:ext>
              </a:extLst>
            </p:cNvPr>
            <p:cNvSpPr/>
            <p:nvPr/>
          </p:nvSpPr>
          <p:spPr>
            <a:xfrm>
              <a:off x="157280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1295;p53">
              <a:extLst>
                <a:ext uri="{FF2B5EF4-FFF2-40B4-BE49-F238E27FC236}">
                  <a16:creationId xmlns:a16="http://schemas.microsoft.com/office/drawing/2014/main" id="{0C7A3172-BF8D-9748-B528-1D2E8BE85AE7}"/>
                </a:ext>
              </a:extLst>
            </p:cNvPr>
            <p:cNvSpPr/>
            <p:nvPr/>
          </p:nvSpPr>
          <p:spPr>
            <a:xfrm>
              <a:off x="157280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1296;p53">
              <a:extLst>
                <a:ext uri="{FF2B5EF4-FFF2-40B4-BE49-F238E27FC236}">
                  <a16:creationId xmlns:a16="http://schemas.microsoft.com/office/drawing/2014/main" id="{933EC9DD-7187-4744-AAF6-6FD5224CD738}"/>
                </a:ext>
              </a:extLst>
            </p:cNvPr>
            <p:cNvSpPr/>
            <p:nvPr/>
          </p:nvSpPr>
          <p:spPr>
            <a:xfrm>
              <a:off x="157280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1297;p53">
              <a:extLst>
                <a:ext uri="{FF2B5EF4-FFF2-40B4-BE49-F238E27FC236}">
                  <a16:creationId xmlns:a16="http://schemas.microsoft.com/office/drawing/2014/main" id="{EDB71082-42FD-8249-814A-79BB2A051502}"/>
                </a:ext>
              </a:extLst>
            </p:cNvPr>
            <p:cNvSpPr/>
            <p:nvPr/>
          </p:nvSpPr>
          <p:spPr>
            <a:xfrm>
              <a:off x="157280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1298;p53">
              <a:extLst>
                <a:ext uri="{FF2B5EF4-FFF2-40B4-BE49-F238E27FC236}">
                  <a16:creationId xmlns:a16="http://schemas.microsoft.com/office/drawing/2014/main" id="{B6933D90-DED2-F745-BD67-A7BEB8CAA003}"/>
                </a:ext>
              </a:extLst>
            </p:cNvPr>
            <p:cNvSpPr/>
            <p:nvPr/>
          </p:nvSpPr>
          <p:spPr>
            <a:xfrm>
              <a:off x="157280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1299;p53">
              <a:extLst>
                <a:ext uri="{FF2B5EF4-FFF2-40B4-BE49-F238E27FC236}">
                  <a16:creationId xmlns:a16="http://schemas.microsoft.com/office/drawing/2014/main" id="{B1A88FF9-ECAF-0E4E-A475-48AE7A08F931}"/>
                </a:ext>
              </a:extLst>
            </p:cNvPr>
            <p:cNvSpPr/>
            <p:nvPr/>
          </p:nvSpPr>
          <p:spPr>
            <a:xfrm>
              <a:off x="157280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1300;p53">
              <a:extLst>
                <a:ext uri="{FF2B5EF4-FFF2-40B4-BE49-F238E27FC236}">
                  <a16:creationId xmlns:a16="http://schemas.microsoft.com/office/drawing/2014/main" id="{B5DFCD7F-7573-B642-B707-B1D5F6EA3CF6}"/>
                </a:ext>
              </a:extLst>
            </p:cNvPr>
            <p:cNvSpPr/>
            <p:nvPr/>
          </p:nvSpPr>
          <p:spPr>
            <a:xfrm>
              <a:off x="1572801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1301;p53">
              <a:extLst>
                <a:ext uri="{FF2B5EF4-FFF2-40B4-BE49-F238E27FC236}">
                  <a16:creationId xmlns:a16="http://schemas.microsoft.com/office/drawing/2014/main" id="{58B59630-2630-0547-9457-0EF86B4A088D}"/>
                </a:ext>
              </a:extLst>
            </p:cNvPr>
            <p:cNvSpPr/>
            <p:nvPr/>
          </p:nvSpPr>
          <p:spPr>
            <a:xfrm>
              <a:off x="151811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1302;p53">
              <a:extLst>
                <a:ext uri="{FF2B5EF4-FFF2-40B4-BE49-F238E27FC236}">
                  <a16:creationId xmlns:a16="http://schemas.microsoft.com/office/drawing/2014/main" id="{7E7BDE72-59CE-4447-917D-4B62C0C78E28}"/>
                </a:ext>
              </a:extLst>
            </p:cNvPr>
            <p:cNvSpPr/>
            <p:nvPr/>
          </p:nvSpPr>
          <p:spPr>
            <a:xfrm>
              <a:off x="151811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1303;p53">
              <a:extLst>
                <a:ext uri="{FF2B5EF4-FFF2-40B4-BE49-F238E27FC236}">
                  <a16:creationId xmlns:a16="http://schemas.microsoft.com/office/drawing/2014/main" id="{E0178DE2-77E9-E14F-8066-BA016F823E1E}"/>
                </a:ext>
              </a:extLst>
            </p:cNvPr>
            <p:cNvSpPr/>
            <p:nvPr/>
          </p:nvSpPr>
          <p:spPr>
            <a:xfrm>
              <a:off x="1518117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1304;p53">
              <a:extLst>
                <a:ext uri="{FF2B5EF4-FFF2-40B4-BE49-F238E27FC236}">
                  <a16:creationId xmlns:a16="http://schemas.microsoft.com/office/drawing/2014/main" id="{7A63F76E-9C82-F146-BF2E-71AE2A0A365B}"/>
                </a:ext>
              </a:extLst>
            </p:cNvPr>
            <p:cNvSpPr/>
            <p:nvPr/>
          </p:nvSpPr>
          <p:spPr>
            <a:xfrm>
              <a:off x="151811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1305;p53">
              <a:extLst>
                <a:ext uri="{FF2B5EF4-FFF2-40B4-BE49-F238E27FC236}">
                  <a16:creationId xmlns:a16="http://schemas.microsoft.com/office/drawing/2014/main" id="{1CE9A18E-2D3F-F140-9356-A05B8720CB22}"/>
                </a:ext>
              </a:extLst>
            </p:cNvPr>
            <p:cNvSpPr/>
            <p:nvPr/>
          </p:nvSpPr>
          <p:spPr>
            <a:xfrm>
              <a:off x="151811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1306;p53">
              <a:extLst>
                <a:ext uri="{FF2B5EF4-FFF2-40B4-BE49-F238E27FC236}">
                  <a16:creationId xmlns:a16="http://schemas.microsoft.com/office/drawing/2014/main" id="{E452B560-1084-B745-9B1C-C3572B898412}"/>
                </a:ext>
              </a:extLst>
            </p:cNvPr>
            <p:cNvSpPr/>
            <p:nvPr/>
          </p:nvSpPr>
          <p:spPr>
            <a:xfrm>
              <a:off x="151811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1307;p53">
              <a:extLst>
                <a:ext uri="{FF2B5EF4-FFF2-40B4-BE49-F238E27FC236}">
                  <a16:creationId xmlns:a16="http://schemas.microsoft.com/office/drawing/2014/main" id="{4ED30AD1-E626-FE4A-99CF-20C18DB2CDB0}"/>
                </a:ext>
              </a:extLst>
            </p:cNvPr>
            <p:cNvSpPr/>
            <p:nvPr/>
          </p:nvSpPr>
          <p:spPr>
            <a:xfrm>
              <a:off x="151811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1308;p53">
              <a:extLst>
                <a:ext uri="{FF2B5EF4-FFF2-40B4-BE49-F238E27FC236}">
                  <a16:creationId xmlns:a16="http://schemas.microsoft.com/office/drawing/2014/main" id="{770BA7E7-6779-9A4F-B5FF-85F2E1737AC7}"/>
                </a:ext>
              </a:extLst>
            </p:cNvPr>
            <p:cNvSpPr/>
            <p:nvPr/>
          </p:nvSpPr>
          <p:spPr>
            <a:xfrm>
              <a:off x="146345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40" name="Google Shape;1309;p53">
              <a:extLst>
                <a:ext uri="{FF2B5EF4-FFF2-40B4-BE49-F238E27FC236}">
                  <a16:creationId xmlns:a16="http://schemas.microsoft.com/office/drawing/2014/main" id="{FD3EC43A-A2EC-4D41-BD75-5E5A2F27222F}"/>
                </a:ext>
              </a:extLst>
            </p:cNvPr>
            <p:cNvSpPr/>
            <p:nvPr/>
          </p:nvSpPr>
          <p:spPr>
            <a:xfrm>
              <a:off x="1463452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1310;p53">
              <a:extLst>
                <a:ext uri="{FF2B5EF4-FFF2-40B4-BE49-F238E27FC236}">
                  <a16:creationId xmlns:a16="http://schemas.microsoft.com/office/drawing/2014/main" id="{D8E7C1E8-12A6-F242-A7B3-68D079F07200}"/>
                </a:ext>
              </a:extLst>
            </p:cNvPr>
            <p:cNvSpPr/>
            <p:nvPr/>
          </p:nvSpPr>
          <p:spPr>
            <a:xfrm>
              <a:off x="146345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1311;p53">
              <a:extLst>
                <a:ext uri="{FF2B5EF4-FFF2-40B4-BE49-F238E27FC236}">
                  <a16:creationId xmlns:a16="http://schemas.microsoft.com/office/drawing/2014/main" id="{161E165E-E129-9B40-B839-5160E6E93382}"/>
                </a:ext>
              </a:extLst>
            </p:cNvPr>
            <p:cNvSpPr/>
            <p:nvPr/>
          </p:nvSpPr>
          <p:spPr>
            <a:xfrm>
              <a:off x="146345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1312;p53">
              <a:extLst>
                <a:ext uri="{FF2B5EF4-FFF2-40B4-BE49-F238E27FC236}">
                  <a16:creationId xmlns:a16="http://schemas.microsoft.com/office/drawing/2014/main" id="{5E3C6E14-E89E-DF47-A8A0-27948C4C4CCF}"/>
                </a:ext>
              </a:extLst>
            </p:cNvPr>
            <p:cNvSpPr/>
            <p:nvPr/>
          </p:nvSpPr>
          <p:spPr>
            <a:xfrm>
              <a:off x="146345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1313;p53">
              <a:extLst>
                <a:ext uri="{FF2B5EF4-FFF2-40B4-BE49-F238E27FC236}">
                  <a16:creationId xmlns:a16="http://schemas.microsoft.com/office/drawing/2014/main" id="{48970522-7EFF-3941-97CA-178673DE57B4}"/>
                </a:ext>
              </a:extLst>
            </p:cNvPr>
            <p:cNvSpPr/>
            <p:nvPr/>
          </p:nvSpPr>
          <p:spPr>
            <a:xfrm>
              <a:off x="146345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1314;p53">
              <a:extLst>
                <a:ext uri="{FF2B5EF4-FFF2-40B4-BE49-F238E27FC236}">
                  <a16:creationId xmlns:a16="http://schemas.microsoft.com/office/drawing/2014/main" id="{D047BAC8-677A-4C4A-886A-01079BD1CC21}"/>
                </a:ext>
              </a:extLst>
            </p:cNvPr>
            <p:cNvSpPr/>
            <p:nvPr/>
          </p:nvSpPr>
          <p:spPr>
            <a:xfrm>
              <a:off x="14087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1315;p53">
              <a:extLst>
                <a:ext uri="{FF2B5EF4-FFF2-40B4-BE49-F238E27FC236}">
                  <a16:creationId xmlns:a16="http://schemas.microsoft.com/office/drawing/2014/main" id="{7D86D083-FF2D-F84E-9FD5-FDC2C8CB94C9}"/>
                </a:ext>
              </a:extLst>
            </p:cNvPr>
            <p:cNvSpPr/>
            <p:nvPr/>
          </p:nvSpPr>
          <p:spPr>
            <a:xfrm>
              <a:off x="14087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1316;p53">
              <a:extLst>
                <a:ext uri="{FF2B5EF4-FFF2-40B4-BE49-F238E27FC236}">
                  <a16:creationId xmlns:a16="http://schemas.microsoft.com/office/drawing/2014/main" id="{E3A0A8C4-5CE3-0646-A01E-FF87FEC6B605}"/>
                </a:ext>
              </a:extLst>
            </p:cNvPr>
            <p:cNvSpPr/>
            <p:nvPr/>
          </p:nvSpPr>
          <p:spPr>
            <a:xfrm>
              <a:off x="14087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1317;p53">
              <a:extLst>
                <a:ext uri="{FF2B5EF4-FFF2-40B4-BE49-F238E27FC236}">
                  <a16:creationId xmlns:a16="http://schemas.microsoft.com/office/drawing/2014/main" id="{DF621D35-DD3B-044E-BEE9-0A6F7AEF5F03}"/>
                </a:ext>
              </a:extLst>
            </p:cNvPr>
            <p:cNvSpPr/>
            <p:nvPr/>
          </p:nvSpPr>
          <p:spPr>
            <a:xfrm>
              <a:off x="14087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1318;p53">
              <a:extLst>
                <a:ext uri="{FF2B5EF4-FFF2-40B4-BE49-F238E27FC236}">
                  <a16:creationId xmlns:a16="http://schemas.microsoft.com/office/drawing/2014/main" id="{6CD9A9B7-0BEC-3941-8A02-9828F3E313E3}"/>
                </a:ext>
              </a:extLst>
            </p:cNvPr>
            <p:cNvSpPr/>
            <p:nvPr/>
          </p:nvSpPr>
          <p:spPr>
            <a:xfrm>
              <a:off x="135410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1319;p53">
              <a:extLst>
                <a:ext uri="{FF2B5EF4-FFF2-40B4-BE49-F238E27FC236}">
                  <a16:creationId xmlns:a16="http://schemas.microsoft.com/office/drawing/2014/main" id="{ACF72FF9-1538-1E45-BDE9-B3366367E9BD}"/>
                </a:ext>
              </a:extLst>
            </p:cNvPr>
            <p:cNvSpPr/>
            <p:nvPr/>
          </p:nvSpPr>
          <p:spPr>
            <a:xfrm>
              <a:off x="135410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1320;p53">
              <a:extLst>
                <a:ext uri="{FF2B5EF4-FFF2-40B4-BE49-F238E27FC236}">
                  <a16:creationId xmlns:a16="http://schemas.microsoft.com/office/drawing/2014/main" id="{021CFAC4-8BB8-6C44-96BF-3418052EF219}"/>
                </a:ext>
              </a:extLst>
            </p:cNvPr>
            <p:cNvSpPr/>
            <p:nvPr/>
          </p:nvSpPr>
          <p:spPr>
            <a:xfrm>
              <a:off x="135410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1321;p53">
              <a:extLst>
                <a:ext uri="{FF2B5EF4-FFF2-40B4-BE49-F238E27FC236}">
                  <a16:creationId xmlns:a16="http://schemas.microsoft.com/office/drawing/2014/main" id="{C7136226-7D77-0C4E-B4D4-8E9420994B53}"/>
                </a:ext>
              </a:extLst>
            </p:cNvPr>
            <p:cNvSpPr/>
            <p:nvPr/>
          </p:nvSpPr>
          <p:spPr>
            <a:xfrm>
              <a:off x="135410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1322;p53">
              <a:extLst>
                <a:ext uri="{FF2B5EF4-FFF2-40B4-BE49-F238E27FC236}">
                  <a16:creationId xmlns:a16="http://schemas.microsoft.com/office/drawing/2014/main" id="{5765B64A-99F9-F147-BCA2-BC958777E1E2}"/>
                </a:ext>
              </a:extLst>
            </p:cNvPr>
            <p:cNvSpPr/>
            <p:nvPr/>
          </p:nvSpPr>
          <p:spPr>
            <a:xfrm>
              <a:off x="129941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1323;p53">
              <a:extLst>
                <a:ext uri="{FF2B5EF4-FFF2-40B4-BE49-F238E27FC236}">
                  <a16:creationId xmlns:a16="http://schemas.microsoft.com/office/drawing/2014/main" id="{ED355416-2A96-1945-AABA-BBEA2D4CF3B1}"/>
                </a:ext>
              </a:extLst>
            </p:cNvPr>
            <p:cNvSpPr/>
            <p:nvPr/>
          </p:nvSpPr>
          <p:spPr>
            <a:xfrm>
              <a:off x="129941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1324;p53">
              <a:extLst>
                <a:ext uri="{FF2B5EF4-FFF2-40B4-BE49-F238E27FC236}">
                  <a16:creationId xmlns:a16="http://schemas.microsoft.com/office/drawing/2014/main" id="{229B0594-06F1-264F-971A-D6D9571A7822}"/>
                </a:ext>
              </a:extLst>
            </p:cNvPr>
            <p:cNvSpPr/>
            <p:nvPr/>
          </p:nvSpPr>
          <p:spPr>
            <a:xfrm>
              <a:off x="129941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1325;p53">
              <a:extLst>
                <a:ext uri="{FF2B5EF4-FFF2-40B4-BE49-F238E27FC236}">
                  <a16:creationId xmlns:a16="http://schemas.microsoft.com/office/drawing/2014/main" id="{F85BBAEC-D905-5C4F-B9D6-7E215A999C4F}"/>
                </a:ext>
              </a:extLst>
            </p:cNvPr>
            <p:cNvSpPr/>
            <p:nvPr/>
          </p:nvSpPr>
          <p:spPr>
            <a:xfrm>
              <a:off x="129941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1326;p53">
              <a:extLst>
                <a:ext uri="{FF2B5EF4-FFF2-40B4-BE49-F238E27FC236}">
                  <a16:creationId xmlns:a16="http://schemas.microsoft.com/office/drawing/2014/main" id="{2A726B83-0F01-ED4D-99EB-5A1A0608A0EB}"/>
                </a:ext>
              </a:extLst>
            </p:cNvPr>
            <p:cNvSpPr/>
            <p:nvPr/>
          </p:nvSpPr>
          <p:spPr>
            <a:xfrm>
              <a:off x="1244752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1327;p53">
              <a:extLst>
                <a:ext uri="{FF2B5EF4-FFF2-40B4-BE49-F238E27FC236}">
                  <a16:creationId xmlns:a16="http://schemas.microsoft.com/office/drawing/2014/main" id="{9E9EB987-0A48-5042-8A04-E21B4C500736}"/>
                </a:ext>
              </a:extLst>
            </p:cNvPr>
            <p:cNvSpPr/>
            <p:nvPr/>
          </p:nvSpPr>
          <p:spPr>
            <a:xfrm>
              <a:off x="1244752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1328;p53">
              <a:extLst>
                <a:ext uri="{FF2B5EF4-FFF2-40B4-BE49-F238E27FC236}">
                  <a16:creationId xmlns:a16="http://schemas.microsoft.com/office/drawing/2014/main" id="{0283D431-3D59-D846-8377-EF8BE64ACA7B}"/>
                </a:ext>
              </a:extLst>
            </p:cNvPr>
            <p:cNvSpPr/>
            <p:nvPr/>
          </p:nvSpPr>
          <p:spPr>
            <a:xfrm>
              <a:off x="1244752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1329;p53">
              <a:extLst>
                <a:ext uri="{FF2B5EF4-FFF2-40B4-BE49-F238E27FC236}">
                  <a16:creationId xmlns:a16="http://schemas.microsoft.com/office/drawing/2014/main" id="{F9CF33A5-69CC-3F47-B9D6-391020B5E02A}"/>
                </a:ext>
              </a:extLst>
            </p:cNvPr>
            <p:cNvSpPr/>
            <p:nvPr/>
          </p:nvSpPr>
          <p:spPr>
            <a:xfrm>
              <a:off x="1244752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1330;p53">
              <a:extLst>
                <a:ext uri="{FF2B5EF4-FFF2-40B4-BE49-F238E27FC236}">
                  <a16:creationId xmlns:a16="http://schemas.microsoft.com/office/drawing/2014/main" id="{219A25FF-C357-7843-9FBB-4B896AF2955C}"/>
                </a:ext>
              </a:extLst>
            </p:cNvPr>
            <p:cNvSpPr/>
            <p:nvPr/>
          </p:nvSpPr>
          <p:spPr>
            <a:xfrm>
              <a:off x="119006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1331;p53">
              <a:extLst>
                <a:ext uri="{FF2B5EF4-FFF2-40B4-BE49-F238E27FC236}">
                  <a16:creationId xmlns:a16="http://schemas.microsoft.com/office/drawing/2014/main" id="{041E8FE4-2B75-1340-AFEA-AB9428DC8741}"/>
                </a:ext>
              </a:extLst>
            </p:cNvPr>
            <p:cNvSpPr/>
            <p:nvPr/>
          </p:nvSpPr>
          <p:spPr>
            <a:xfrm>
              <a:off x="119006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1332;p53">
              <a:extLst>
                <a:ext uri="{FF2B5EF4-FFF2-40B4-BE49-F238E27FC236}">
                  <a16:creationId xmlns:a16="http://schemas.microsoft.com/office/drawing/2014/main" id="{80C977FA-6313-824B-AEB8-5128F590508A}"/>
                </a:ext>
              </a:extLst>
            </p:cNvPr>
            <p:cNvSpPr/>
            <p:nvPr/>
          </p:nvSpPr>
          <p:spPr>
            <a:xfrm>
              <a:off x="119006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1333;p53">
              <a:extLst>
                <a:ext uri="{FF2B5EF4-FFF2-40B4-BE49-F238E27FC236}">
                  <a16:creationId xmlns:a16="http://schemas.microsoft.com/office/drawing/2014/main" id="{EE4EE1CC-DE93-EB42-B419-C2A6CD524ECC}"/>
                </a:ext>
              </a:extLst>
            </p:cNvPr>
            <p:cNvSpPr/>
            <p:nvPr/>
          </p:nvSpPr>
          <p:spPr>
            <a:xfrm>
              <a:off x="1190068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1334;p53">
              <a:extLst>
                <a:ext uri="{FF2B5EF4-FFF2-40B4-BE49-F238E27FC236}">
                  <a16:creationId xmlns:a16="http://schemas.microsoft.com/office/drawing/2014/main" id="{205FFBD4-3525-3D4F-B1CB-C780799FB3BE}"/>
                </a:ext>
              </a:extLst>
            </p:cNvPr>
            <p:cNvSpPr/>
            <p:nvPr/>
          </p:nvSpPr>
          <p:spPr>
            <a:xfrm>
              <a:off x="1135546" y="2271592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1335;p53">
              <a:extLst>
                <a:ext uri="{FF2B5EF4-FFF2-40B4-BE49-F238E27FC236}">
                  <a16:creationId xmlns:a16="http://schemas.microsoft.com/office/drawing/2014/main" id="{FECCF438-A873-A54B-8858-474469CBEC36}"/>
                </a:ext>
              </a:extLst>
            </p:cNvPr>
            <p:cNvSpPr/>
            <p:nvPr/>
          </p:nvSpPr>
          <p:spPr>
            <a:xfrm>
              <a:off x="1135546" y="2216909"/>
              <a:ext cx="44730" cy="38237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1336;p53">
              <a:extLst>
                <a:ext uri="{FF2B5EF4-FFF2-40B4-BE49-F238E27FC236}">
                  <a16:creationId xmlns:a16="http://schemas.microsoft.com/office/drawing/2014/main" id="{CE1898B0-4D7A-0442-BB87-654E0FC7EBAB}"/>
                </a:ext>
              </a:extLst>
            </p:cNvPr>
            <p:cNvSpPr/>
            <p:nvPr/>
          </p:nvSpPr>
          <p:spPr>
            <a:xfrm>
              <a:off x="1135546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1337;p53">
              <a:extLst>
                <a:ext uri="{FF2B5EF4-FFF2-40B4-BE49-F238E27FC236}">
                  <a16:creationId xmlns:a16="http://schemas.microsoft.com/office/drawing/2014/main" id="{0E19DFAA-DE13-2A4E-B6D1-06EABB0A7BF1}"/>
                </a:ext>
              </a:extLst>
            </p:cNvPr>
            <p:cNvSpPr/>
            <p:nvPr/>
          </p:nvSpPr>
          <p:spPr>
            <a:xfrm>
              <a:off x="1135546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1338;p53">
              <a:extLst>
                <a:ext uri="{FF2B5EF4-FFF2-40B4-BE49-F238E27FC236}">
                  <a16:creationId xmlns:a16="http://schemas.microsoft.com/office/drawing/2014/main" id="{E77535F4-9011-9D4C-870E-5FDCE46C9107}"/>
                </a:ext>
              </a:extLst>
            </p:cNvPr>
            <p:cNvSpPr/>
            <p:nvPr/>
          </p:nvSpPr>
          <p:spPr>
            <a:xfrm>
              <a:off x="1135546" y="2053036"/>
              <a:ext cx="44730" cy="38219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1339;p53">
              <a:extLst>
                <a:ext uri="{FF2B5EF4-FFF2-40B4-BE49-F238E27FC236}">
                  <a16:creationId xmlns:a16="http://schemas.microsoft.com/office/drawing/2014/main" id="{B280E5BA-2DBA-2E4B-B559-BB6F7583F5AF}"/>
                </a:ext>
              </a:extLst>
            </p:cNvPr>
            <p:cNvSpPr/>
            <p:nvPr/>
          </p:nvSpPr>
          <p:spPr>
            <a:xfrm>
              <a:off x="108086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1340;p53">
              <a:extLst>
                <a:ext uri="{FF2B5EF4-FFF2-40B4-BE49-F238E27FC236}">
                  <a16:creationId xmlns:a16="http://schemas.microsoft.com/office/drawing/2014/main" id="{C576B991-E0B3-014D-A4CC-C7D203216CB8}"/>
                </a:ext>
              </a:extLst>
            </p:cNvPr>
            <p:cNvSpPr/>
            <p:nvPr/>
          </p:nvSpPr>
          <p:spPr>
            <a:xfrm>
              <a:off x="108086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1341;p53">
              <a:extLst>
                <a:ext uri="{FF2B5EF4-FFF2-40B4-BE49-F238E27FC236}">
                  <a16:creationId xmlns:a16="http://schemas.microsoft.com/office/drawing/2014/main" id="{9EC1FCF0-322B-5543-A00E-E7322AE6F557}"/>
                </a:ext>
              </a:extLst>
            </p:cNvPr>
            <p:cNvSpPr/>
            <p:nvPr/>
          </p:nvSpPr>
          <p:spPr>
            <a:xfrm>
              <a:off x="108086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1342;p53">
              <a:extLst>
                <a:ext uri="{FF2B5EF4-FFF2-40B4-BE49-F238E27FC236}">
                  <a16:creationId xmlns:a16="http://schemas.microsoft.com/office/drawing/2014/main" id="{3EAE07A6-B83B-8B47-91E5-602B57AD61BD}"/>
                </a:ext>
              </a:extLst>
            </p:cNvPr>
            <p:cNvSpPr/>
            <p:nvPr/>
          </p:nvSpPr>
          <p:spPr>
            <a:xfrm>
              <a:off x="108086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1343;p53">
              <a:extLst>
                <a:ext uri="{FF2B5EF4-FFF2-40B4-BE49-F238E27FC236}">
                  <a16:creationId xmlns:a16="http://schemas.microsoft.com/office/drawing/2014/main" id="{98253FB6-BA0F-FD46-9F37-916F4459C8DA}"/>
                </a:ext>
              </a:extLst>
            </p:cNvPr>
            <p:cNvSpPr/>
            <p:nvPr/>
          </p:nvSpPr>
          <p:spPr>
            <a:xfrm>
              <a:off x="108086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1344;p53">
              <a:extLst>
                <a:ext uri="{FF2B5EF4-FFF2-40B4-BE49-F238E27FC236}">
                  <a16:creationId xmlns:a16="http://schemas.microsoft.com/office/drawing/2014/main" id="{0FF694DA-1EAB-174E-8A7C-4B20F7250165}"/>
                </a:ext>
              </a:extLst>
            </p:cNvPr>
            <p:cNvSpPr/>
            <p:nvPr/>
          </p:nvSpPr>
          <p:spPr>
            <a:xfrm>
              <a:off x="1080862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1345;p53">
              <a:extLst>
                <a:ext uri="{FF2B5EF4-FFF2-40B4-BE49-F238E27FC236}">
                  <a16:creationId xmlns:a16="http://schemas.microsoft.com/office/drawing/2014/main" id="{E3F59A3F-DCAE-064A-8C77-B7A6CCF59E5B}"/>
                </a:ext>
              </a:extLst>
            </p:cNvPr>
            <p:cNvSpPr/>
            <p:nvPr/>
          </p:nvSpPr>
          <p:spPr>
            <a:xfrm>
              <a:off x="102619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1346;p53">
              <a:extLst>
                <a:ext uri="{FF2B5EF4-FFF2-40B4-BE49-F238E27FC236}">
                  <a16:creationId xmlns:a16="http://schemas.microsoft.com/office/drawing/2014/main" id="{01DA4239-0DCA-4540-BCCC-CAC62064C16F}"/>
                </a:ext>
              </a:extLst>
            </p:cNvPr>
            <p:cNvSpPr/>
            <p:nvPr/>
          </p:nvSpPr>
          <p:spPr>
            <a:xfrm>
              <a:off x="102619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1347;p53">
              <a:extLst>
                <a:ext uri="{FF2B5EF4-FFF2-40B4-BE49-F238E27FC236}">
                  <a16:creationId xmlns:a16="http://schemas.microsoft.com/office/drawing/2014/main" id="{B266863B-F572-6E44-938F-5C8AE9BB469B}"/>
                </a:ext>
              </a:extLst>
            </p:cNvPr>
            <p:cNvSpPr/>
            <p:nvPr/>
          </p:nvSpPr>
          <p:spPr>
            <a:xfrm>
              <a:off x="102619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1348;p53">
              <a:extLst>
                <a:ext uri="{FF2B5EF4-FFF2-40B4-BE49-F238E27FC236}">
                  <a16:creationId xmlns:a16="http://schemas.microsoft.com/office/drawing/2014/main" id="{E1D7F7A6-91DD-444A-8719-CEDC1C9DCFFB}"/>
                </a:ext>
              </a:extLst>
            </p:cNvPr>
            <p:cNvSpPr/>
            <p:nvPr/>
          </p:nvSpPr>
          <p:spPr>
            <a:xfrm>
              <a:off x="102619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1349;p53">
              <a:extLst>
                <a:ext uri="{FF2B5EF4-FFF2-40B4-BE49-F238E27FC236}">
                  <a16:creationId xmlns:a16="http://schemas.microsoft.com/office/drawing/2014/main" id="{4C0183C6-E81F-7A48-97DB-5C56AD8AACA9}"/>
                </a:ext>
              </a:extLst>
            </p:cNvPr>
            <p:cNvSpPr/>
            <p:nvPr/>
          </p:nvSpPr>
          <p:spPr>
            <a:xfrm>
              <a:off x="4031887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1350;p53">
              <a:extLst>
                <a:ext uri="{FF2B5EF4-FFF2-40B4-BE49-F238E27FC236}">
                  <a16:creationId xmlns:a16="http://schemas.microsoft.com/office/drawing/2014/main" id="{03B3D297-9F09-1741-B3F4-C12E2E8D0357}"/>
                </a:ext>
              </a:extLst>
            </p:cNvPr>
            <p:cNvSpPr/>
            <p:nvPr/>
          </p:nvSpPr>
          <p:spPr>
            <a:xfrm>
              <a:off x="4031887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1351;p53">
              <a:extLst>
                <a:ext uri="{FF2B5EF4-FFF2-40B4-BE49-F238E27FC236}">
                  <a16:creationId xmlns:a16="http://schemas.microsoft.com/office/drawing/2014/main" id="{E24FA4EC-8B77-5749-A5B8-30F5A35B2F7F}"/>
                </a:ext>
              </a:extLst>
            </p:cNvPr>
            <p:cNvSpPr/>
            <p:nvPr/>
          </p:nvSpPr>
          <p:spPr>
            <a:xfrm>
              <a:off x="408657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1352;p53">
              <a:extLst>
                <a:ext uri="{FF2B5EF4-FFF2-40B4-BE49-F238E27FC236}">
                  <a16:creationId xmlns:a16="http://schemas.microsoft.com/office/drawing/2014/main" id="{C5EA41BE-FCF8-254F-81C8-E0523CBECA17}"/>
                </a:ext>
              </a:extLst>
            </p:cNvPr>
            <p:cNvSpPr/>
            <p:nvPr/>
          </p:nvSpPr>
          <p:spPr>
            <a:xfrm>
              <a:off x="408657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1353;p53">
              <a:extLst>
                <a:ext uri="{FF2B5EF4-FFF2-40B4-BE49-F238E27FC236}">
                  <a16:creationId xmlns:a16="http://schemas.microsoft.com/office/drawing/2014/main" id="{E3BC404B-50E0-EB40-980A-4A42FC90B4B3}"/>
                </a:ext>
              </a:extLst>
            </p:cNvPr>
            <p:cNvSpPr/>
            <p:nvPr/>
          </p:nvSpPr>
          <p:spPr>
            <a:xfrm>
              <a:off x="4141237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1354;p53">
              <a:extLst>
                <a:ext uri="{FF2B5EF4-FFF2-40B4-BE49-F238E27FC236}">
                  <a16:creationId xmlns:a16="http://schemas.microsoft.com/office/drawing/2014/main" id="{FCF59A96-3376-F64C-92CD-A5A18194859C}"/>
                </a:ext>
              </a:extLst>
            </p:cNvPr>
            <p:cNvSpPr/>
            <p:nvPr/>
          </p:nvSpPr>
          <p:spPr>
            <a:xfrm>
              <a:off x="408657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1355;p53">
              <a:extLst>
                <a:ext uri="{FF2B5EF4-FFF2-40B4-BE49-F238E27FC236}">
                  <a16:creationId xmlns:a16="http://schemas.microsoft.com/office/drawing/2014/main" id="{A41BB94F-42A3-C441-B09C-A7615F961341}"/>
                </a:ext>
              </a:extLst>
            </p:cNvPr>
            <p:cNvSpPr/>
            <p:nvPr/>
          </p:nvSpPr>
          <p:spPr>
            <a:xfrm>
              <a:off x="4523683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1356;p53">
              <a:extLst>
                <a:ext uri="{FF2B5EF4-FFF2-40B4-BE49-F238E27FC236}">
                  <a16:creationId xmlns:a16="http://schemas.microsoft.com/office/drawing/2014/main" id="{E7C65C46-6991-CA45-B718-2467A6FC7C38}"/>
                </a:ext>
              </a:extLst>
            </p:cNvPr>
            <p:cNvSpPr/>
            <p:nvPr/>
          </p:nvSpPr>
          <p:spPr>
            <a:xfrm>
              <a:off x="4523683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1357;p53">
              <a:extLst>
                <a:ext uri="{FF2B5EF4-FFF2-40B4-BE49-F238E27FC236}">
                  <a16:creationId xmlns:a16="http://schemas.microsoft.com/office/drawing/2014/main" id="{60882813-43A4-EC44-B137-F93C49DEEEFD}"/>
                </a:ext>
              </a:extLst>
            </p:cNvPr>
            <p:cNvSpPr/>
            <p:nvPr/>
          </p:nvSpPr>
          <p:spPr>
            <a:xfrm>
              <a:off x="4523683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1358;p53">
              <a:extLst>
                <a:ext uri="{FF2B5EF4-FFF2-40B4-BE49-F238E27FC236}">
                  <a16:creationId xmlns:a16="http://schemas.microsoft.com/office/drawing/2014/main" id="{F64EAD29-EA3E-404A-84FC-D60065EC8D0A}"/>
                </a:ext>
              </a:extLst>
            </p:cNvPr>
            <p:cNvSpPr/>
            <p:nvPr/>
          </p:nvSpPr>
          <p:spPr>
            <a:xfrm>
              <a:off x="4523683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1359;p53">
              <a:extLst>
                <a:ext uri="{FF2B5EF4-FFF2-40B4-BE49-F238E27FC236}">
                  <a16:creationId xmlns:a16="http://schemas.microsoft.com/office/drawing/2014/main" id="{4B7DCE50-05CF-FA4B-8DD2-A21276443EB1}"/>
                </a:ext>
              </a:extLst>
            </p:cNvPr>
            <p:cNvSpPr/>
            <p:nvPr/>
          </p:nvSpPr>
          <p:spPr>
            <a:xfrm>
              <a:off x="4523683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1360;p53">
              <a:extLst>
                <a:ext uri="{FF2B5EF4-FFF2-40B4-BE49-F238E27FC236}">
                  <a16:creationId xmlns:a16="http://schemas.microsoft.com/office/drawing/2014/main" id="{BEAF66DF-B285-8448-8625-B7085C655E3E}"/>
                </a:ext>
              </a:extLst>
            </p:cNvPr>
            <p:cNvSpPr/>
            <p:nvPr/>
          </p:nvSpPr>
          <p:spPr>
            <a:xfrm>
              <a:off x="4523683" y="227159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1361;p53">
              <a:extLst>
                <a:ext uri="{FF2B5EF4-FFF2-40B4-BE49-F238E27FC236}">
                  <a16:creationId xmlns:a16="http://schemas.microsoft.com/office/drawing/2014/main" id="{863D35DE-9194-974E-B97C-6A5AD167ADC2}"/>
                </a:ext>
              </a:extLst>
            </p:cNvPr>
            <p:cNvSpPr/>
            <p:nvPr/>
          </p:nvSpPr>
          <p:spPr>
            <a:xfrm>
              <a:off x="4523683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1362;p53">
              <a:extLst>
                <a:ext uri="{FF2B5EF4-FFF2-40B4-BE49-F238E27FC236}">
                  <a16:creationId xmlns:a16="http://schemas.microsoft.com/office/drawing/2014/main" id="{30DADA7D-B4D3-CD4A-8FD3-E9BE734433B8}"/>
                </a:ext>
              </a:extLst>
            </p:cNvPr>
            <p:cNvSpPr/>
            <p:nvPr/>
          </p:nvSpPr>
          <p:spPr>
            <a:xfrm>
              <a:off x="4523683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1363;p53">
              <a:extLst>
                <a:ext uri="{FF2B5EF4-FFF2-40B4-BE49-F238E27FC236}">
                  <a16:creationId xmlns:a16="http://schemas.microsoft.com/office/drawing/2014/main" id="{E43ABAF9-09DC-B243-8FA0-69E561A20254}"/>
                </a:ext>
              </a:extLst>
            </p:cNvPr>
            <p:cNvSpPr/>
            <p:nvPr/>
          </p:nvSpPr>
          <p:spPr>
            <a:xfrm>
              <a:off x="4523683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1364;p53">
              <a:extLst>
                <a:ext uri="{FF2B5EF4-FFF2-40B4-BE49-F238E27FC236}">
                  <a16:creationId xmlns:a16="http://schemas.microsoft.com/office/drawing/2014/main" id="{3376A895-3671-FF4C-B5D7-5282F4ECE897}"/>
                </a:ext>
              </a:extLst>
            </p:cNvPr>
            <p:cNvSpPr/>
            <p:nvPr/>
          </p:nvSpPr>
          <p:spPr>
            <a:xfrm>
              <a:off x="4523683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1365;p53">
              <a:extLst>
                <a:ext uri="{FF2B5EF4-FFF2-40B4-BE49-F238E27FC236}">
                  <a16:creationId xmlns:a16="http://schemas.microsoft.com/office/drawing/2014/main" id="{1F00CD80-DBCD-DD40-A1C8-4A89F73D4781}"/>
                </a:ext>
              </a:extLst>
            </p:cNvPr>
            <p:cNvSpPr/>
            <p:nvPr/>
          </p:nvSpPr>
          <p:spPr>
            <a:xfrm>
              <a:off x="4523683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1366;p53">
              <a:extLst>
                <a:ext uri="{FF2B5EF4-FFF2-40B4-BE49-F238E27FC236}">
                  <a16:creationId xmlns:a16="http://schemas.microsoft.com/office/drawing/2014/main" id="{E77F03FD-68D9-DE4E-928A-30D3641147FB}"/>
                </a:ext>
              </a:extLst>
            </p:cNvPr>
            <p:cNvSpPr/>
            <p:nvPr/>
          </p:nvSpPr>
          <p:spPr>
            <a:xfrm>
              <a:off x="4523683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1367;p53">
              <a:extLst>
                <a:ext uri="{FF2B5EF4-FFF2-40B4-BE49-F238E27FC236}">
                  <a16:creationId xmlns:a16="http://schemas.microsoft.com/office/drawing/2014/main" id="{1A22AF1C-FBC0-714C-BD03-BC5634460B58}"/>
                </a:ext>
              </a:extLst>
            </p:cNvPr>
            <p:cNvSpPr/>
            <p:nvPr/>
          </p:nvSpPr>
          <p:spPr>
            <a:xfrm>
              <a:off x="4523683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1368;p53">
              <a:extLst>
                <a:ext uri="{FF2B5EF4-FFF2-40B4-BE49-F238E27FC236}">
                  <a16:creationId xmlns:a16="http://schemas.microsoft.com/office/drawing/2014/main" id="{B7D95729-865E-5248-B44F-007F6CC83972}"/>
                </a:ext>
              </a:extLst>
            </p:cNvPr>
            <p:cNvSpPr/>
            <p:nvPr/>
          </p:nvSpPr>
          <p:spPr>
            <a:xfrm>
              <a:off x="4523683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369;p53">
              <a:extLst>
                <a:ext uri="{FF2B5EF4-FFF2-40B4-BE49-F238E27FC236}">
                  <a16:creationId xmlns:a16="http://schemas.microsoft.com/office/drawing/2014/main" id="{8A6E9E30-52C1-D44F-99D6-8B73E6AC6A28}"/>
                </a:ext>
              </a:extLst>
            </p:cNvPr>
            <p:cNvSpPr/>
            <p:nvPr/>
          </p:nvSpPr>
          <p:spPr>
            <a:xfrm>
              <a:off x="4250443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370;p53">
              <a:extLst>
                <a:ext uri="{FF2B5EF4-FFF2-40B4-BE49-F238E27FC236}">
                  <a16:creationId xmlns:a16="http://schemas.microsoft.com/office/drawing/2014/main" id="{5218A737-46D9-5C48-9C46-F9BD14B9A843}"/>
                </a:ext>
              </a:extLst>
            </p:cNvPr>
            <p:cNvSpPr/>
            <p:nvPr/>
          </p:nvSpPr>
          <p:spPr>
            <a:xfrm>
              <a:off x="4250443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371;p53">
              <a:extLst>
                <a:ext uri="{FF2B5EF4-FFF2-40B4-BE49-F238E27FC236}">
                  <a16:creationId xmlns:a16="http://schemas.microsoft.com/office/drawing/2014/main" id="{DE575163-C202-1E41-84F4-71D6A9EFD38B}"/>
                </a:ext>
              </a:extLst>
            </p:cNvPr>
            <p:cNvSpPr/>
            <p:nvPr/>
          </p:nvSpPr>
          <p:spPr>
            <a:xfrm>
              <a:off x="4250443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372;p53">
              <a:extLst>
                <a:ext uri="{FF2B5EF4-FFF2-40B4-BE49-F238E27FC236}">
                  <a16:creationId xmlns:a16="http://schemas.microsoft.com/office/drawing/2014/main" id="{AB44ED4C-28BD-254E-B894-E75209F7BB2C}"/>
                </a:ext>
              </a:extLst>
            </p:cNvPr>
            <p:cNvSpPr/>
            <p:nvPr/>
          </p:nvSpPr>
          <p:spPr>
            <a:xfrm>
              <a:off x="4250443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373;p53">
              <a:extLst>
                <a:ext uri="{FF2B5EF4-FFF2-40B4-BE49-F238E27FC236}">
                  <a16:creationId xmlns:a16="http://schemas.microsoft.com/office/drawing/2014/main" id="{B93026E9-49CB-4E4E-9E64-7453D1650882}"/>
                </a:ext>
              </a:extLst>
            </p:cNvPr>
            <p:cNvSpPr/>
            <p:nvPr/>
          </p:nvSpPr>
          <p:spPr>
            <a:xfrm>
              <a:off x="4250443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374;p53">
              <a:extLst>
                <a:ext uri="{FF2B5EF4-FFF2-40B4-BE49-F238E27FC236}">
                  <a16:creationId xmlns:a16="http://schemas.microsoft.com/office/drawing/2014/main" id="{4B55AF23-D289-C04A-8280-8F7E5AE16218}"/>
                </a:ext>
              </a:extLst>
            </p:cNvPr>
            <p:cNvSpPr/>
            <p:nvPr/>
          </p:nvSpPr>
          <p:spPr>
            <a:xfrm>
              <a:off x="4250443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375;p53">
              <a:extLst>
                <a:ext uri="{FF2B5EF4-FFF2-40B4-BE49-F238E27FC236}">
                  <a16:creationId xmlns:a16="http://schemas.microsoft.com/office/drawing/2014/main" id="{A736E827-4197-0D43-B469-40E998F3D140}"/>
                </a:ext>
              </a:extLst>
            </p:cNvPr>
            <p:cNvSpPr/>
            <p:nvPr/>
          </p:nvSpPr>
          <p:spPr>
            <a:xfrm>
              <a:off x="4250443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376;p53">
              <a:extLst>
                <a:ext uri="{FF2B5EF4-FFF2-40B4-BE49-F238E27FC236}">
                  <a16:creationId xmlns:a16="http://schemas.microsoft.com/office/drawing/2014/main" id="{DD5F01A2-20C3-C040-A33A-800519422228}"/>
                </a:ext>
              </a:extLst>
            </p:cNvPr>
            <p:cNvSpPr/>
            <p:nvPr/>
          </p:nvSpPr>
          <p:spPr>
            <a:xfrm>
              <a:off x="4250443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377;p53">
              <a:extLst>
                <a:ext uri="{FF2B5EF4-FFF2-40B4-BE49-F238E27FC236}">
                  <a16:creationId xmlns:a16="http://schemas.microsoft.com/office/drawing/2014/main" id="{A42F1D3B-4A24-824B-ADD5-89F935553B33}"/>
                </a:ext>
              </a:extLst>
            </p:cNvPr>
            <p:cNvSpPr/>
            <p:nvPr/>
          </p:nvSpPr>
          <p:spPr>
            <a:xfrm>
              <a:off x="4250443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378;p53">
              <a:extLst>
                <a:ext uri="{FF2B5EF4-FFF2-40B4-BE49-F238E27FC236}">
                  <a16:creationId xmlns:a16="http://schemas.microsoft.com/office/drawing/2014/main" id="{52243E02-12AF-4D48-8EE1-8C693580E5A3}"/>
                </a:ext>
              </a:extLst>
            </p:cNvPr>
            <p:cNvSpPr/>
            <p:nvPr/>
          </p:nvSpPr>
          <p:spPr>
            <a:xfrm>
              <a:off x="4250443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379;p53">
              <a:extLst>
                <a:ext uri="{FF2B5EF4-FFF2-40B4-BE49-F238E27FC236}">
                  <a16:creationId xmlns:a16="http://schemas.microsoft.com/office/drawing/2014/main" id="{2C3344C6-2D69-AB45-8E43-2C4C26F71EA9}"/>
                </a:ext>
              </a:extLst>
            </p:cNvPr>
            <p:cNvSpPr/>
            <p:nvPr/>
          </p:nvSpPr>
          <p:spPr>
            <a:xfrm>
              <a:off x="425044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380;p53">
              <a:extLst>
                <a:ext uri="{FF2B5EF4-FFF2-40B4-BE49-F238E27FC236}">
                  <a16:creationId xmlns:a16="http://schemas.microsoft.com/office/drawing/2014/main" id="{AF253075-9497-8F4C-A5BF-AA8889945BF3}"/>
                </a:ext>
              </a:extLst>
            </p:cNvPr>
            <p:cNvSpPr/>
            <p:nvPr/>
          </p:nvSpPr>
          <p:spPr>
            <a:xfrm>
              <a:off x="425044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381;p53">
              <a:extLst>
                <a:ext uri="{FF2B5EF4-FFF2-40B4-BE49-F238E27FC236}">
                  <a16:creationId xmlns:a16="http://schemas.microsoft.com/office/drawing/2014/main" id="{02A4DDE3-4109-D04D-BFE7-99EE06A61027}"/>
                </a:ext>
              </a:extLst>
            </p:cNvPr>
            <p:cNvSpPr/>
            <p:nvPr/>
          </p:nvSpPr>
          <p:spPr>
            <a:xfrm>
              <a:off x="3977203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382;p53">
              <a:extLst>
                <a:ext uri="{FF2B5EF4-FFF2-40B4-BE49-F238E27FC236}">
                  <a16:creationId xmlns:a16="http://schemas.microsoft.com/office/drawing/2014/main" id="{31253FD1-BA87-0E4F-AAB4-E9EB7FC8F3C4}"/>
                </a:ext>
              </a:extLst>
            </p:cNvPr>
            <p:cNvSpPr/>
            <p:nvPr/>
          </p:nvSpPr>
          <p:spPr>
            <a:xfrm>
              <a:off x="397720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383;p53">
              <a:extLst>
                <a:ext uri="{FF2B5EF4-FFF2-40B4-BE49-F238E27FC236}">
                  <a16:creationId xmlns:a16="http://schemas.microsoft.com/office/drawing/2014/main" id="{F9A8A865-7513-C447-A410-99CF9F38734A}"/>
                </a:ext>
              </a:extLst>
            </p:cNvPr>
            <p:cNvSpPr/>
            <p:nvPr/>
          </p:nvSpPr>
          <p:spPr>
            <a:xfrm>
              <a:off x="397720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384;p53">
              <a:extLst>
                <a:ext uri="{FF2B5EF4-FFF2-40B4-BE49-F238E27FC236}">
                  <a16:creationId xmlns:a16="http://schemas.microsoft.com/office/drawing/2014/main" id="{44E451F3-6913-164A-8278-70144FD9D409}"/>
                </a:ext>
              </a:extLst>
            </p:cNvPr>
            <p:cNvSpPr/>
            <p:nvPr/>
          </p:nvSpPr>
          <p:spPr>
            <a:xfrm>
              <a:off x="3977203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385;p53">
              <a:extLst>
                <a:ext uri="{FF2B5EF4-FFF2-40B4-BE49-F238E27FC236}">
                  <a16:creationId xmlns:a16="http://schemas.microsoft.com/office/drawing/2014/main" id="{69A6A6AE-9F5F-4042-9EE6-448F69280A5A}"/>
                </a:ext>
              </a:extLst>
            </p:cNvPr>
            <p:cNvSpPr/>
            <p:nvPr/>
          </p:nvSpPr>
          <p:spPr>
            <a:xfrm>
              <a:off x="4031887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386;p53">
              <a:extLst>
                <a:ext uri="{FF2B5EF4-FFF2-40B4-BE49-F238E27FC236}">
                  <a16:creationId xmlns:a16="http://schemas.microsoft.com/office/drawing/2014/main" id="{DD362522-2452-4749-AC74-08BB71F6B385}"/>
                </a:ext>
              </a:extLst>
            </p:cNvPr>
            <p:cNvSpPr/>
            <p:nvPr/>
          </p:nvSpPr>
          <p:spPr>
            <a:xfrm>
              <a:off x="4031887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387;p53">
              <a:extLst>
                <a:ext uri="{FF2B5EF4-FFF2-40B4-BE49-F238E27FC236}">
                  <a16:creationId xmlns:a16="http://schemas.microsoft.com/office/drawing/2014/main" id="{DF73BE06-79A2-3D43-9FBA-A15CC6530AF4}"/>
                </a:ext>
              </a:extLst>
            </p:cNvPr>
            <p:cNvSpPr/>
            <p:nvPr/>
          </p:nvSpPr>
          <p:spPr>
            <a:xfrm>
              <a:off x="408657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388;p53">
              <a:extLst>
                <a:ext uri="{FF2B5EF4-FFF2-40B4-BE49-F238E27FC236}">
                  <a16:creationId xmlns:a16="http://schemas.microsoft.com/office/drawing/2014/main" id="{7822C41C-C7BF-0C44-A8A1-1FCC2D78CF4B}"/>
                </a:ext>
              </a:extLst>
            </p:cNvPr>
            <p:cNvSpPr/>
            <p:nvPr/>
          </p:nvSpPr>
          <p:spPr>
            <a:xfrm>
              <a:off x="408657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389;p53">
              <a:extLst>
                <a:ext uri="{FF2B5EF4-FFF2-40B4-BE49-F238E27FC236}">
                  <a16:creationId xmlns:a16="http://schemas.microsoft.com/office/drawing/2014/main" id="{7D952E8A-3E1D-B944-A54A-09396B6C9548}"/>
                </a:ext>
              </a:extLst>
            </p:cNvPr>
            <p:cNvSpPr/>
            <p:nvPr/>
          </p:nvSpPr>
          <p:spPr>
            <a:xfrm>
              <a:off x="408657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390;p53">
              <a:extLst>
                <a:ext uri="{FF2B5EF4-FFF2-40B4-BE49-F238E27FC236}">
                  <a16:creationId xmlns:a16="http://schemas.microsoft.com/office/drawing/2014/main" id="{30227CE8-5752-E343-A7D6-6FA8283A39D9}"/>
                </a:ext>
              </a:extLst>
            </p:cNvPr>
            <p:cNvSpPr/>
            <p:nvPr/>
          </p:nvSpPr>
          <p:spPr>
            <a:xfrm>
              <a:off x="408657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391;p53">
              <a:extLst>
                <a:ext uri="{FF2B5EF4-FFF2-40B4-BE49-F238E27FC236}">
                  <a16:creationId xmlns:a16="http://schemas.microsoft.com/office/drawing/2014/main" id="{53039B9D-28D8-1D41-BE92-AC78BFDF658F}"/>
                </a:ext>
              </a:extLst>
            </p:cNvPr>
            <p:cNvSpPr/>
            <p:nvPr/>
          </p:nvSpPr>
          <p:spPr>
            <a:xfrm>
              <a:off x="4086571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392;p53">
              <a:extLst>
                <a:ext uri="{FF2B5EF4-FFF2-40B4-BE49-F238E27FC236}">
                  <a16:creationId xmlns:a16="http://schemas.microsoft.com/office/drawing/2014/main" id="{9AB358A7-49B4-154C-B0DF-8C9D5DF5449F}"/>
                </a:ext>
              </a:extLst>
            </p:cNvPr>
            <p:cNvSpPr/>
            <p:nvPr/>
          </p:nvSpPr>
          <p:spPr>
            <a:xfrm>
              <a:off x="408657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393;p53">
              <a:extLst>
                <a:ext uri="{FF2B5EF4-FFF2-40B4-BE49-F238E27FC236}">
                  <a16:creationId xmlns:a16="http://schemas.microsoft.com/office/drawing/2014/main" id="{081B7345-73EF-2648-85F1-DDD707545AFE}"/>
                </a:ext>
              </a:extLst>
            </p:cNvPr>
            <p:cNvSpPr/>
            <p:nvPr/>
          </p:nvSpPr>
          <p:spPr>
            <a:xfrm>
              <a:off x="408657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394;p53">
              <a:extLst>
                <a:ext uri="{FF2B5EF4-FFF2-40B4-BE49-F238E27FC236}">
                  <a16:creationId xmlns:a16="http://schemas.microsoft.com/office/drawing/2014/main" id="{342CC011-6D14-2546-A7C1-3981CDD67944}"/>
                </a:ext>
              </a:extLst>
            </p:cNvPr>
            <p:cNvSpPr/>
            <p:nvPr/>
          </p:nvSpPr>
          <p:spPr>
            <a:xfrm>
              <a:off x="408657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395;p53">
              <a:extLst>
                <a:ext uri="{FF2B5EF4-FFF2-40B4-BE49-F238E27FC236}">
                  <a16:creationId xmlns:a16="http://schemas.microsoft.com/office/drawing/2014/main" id="{03CFD99A-AE66-1741-BC70-64A5757A8375}"/>
                </a:ext>
              </a:extLst>
            </p:cNvPr>
            <p:cNvSpPr/>
            <p:nvPr/>
          </p:nvSpPr>
          <p:spPr>
            <a:xfrm>
              <a:off x="408657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396;p53">
              <a:extLst>
                <a:ext uri="{FF2B5EF4-FFF2-40B4-BE49-F238E27FC236}">
                  <a16:creationId xmlns:a16="http://schemas.microsoft.com/office/drawing/2014/main" id="{8F4F6DAC-8833-8B43-A30C-A1306460759E}"/>
                </a:ext>
              </a:extLst>
            </p:cNvPr>
            <p:cNvSpPr/>
            <p:nvPr/>
          </p:nvSpPr>
          <p:spPr>
            <a:xfrm>
              <a:off x="408657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397;p53">
              <a:extLst>
                <a:ext uri="{FF2B5EF4-FFF2-40B4-BE49-F238E27FC236}">
                  <a16:creationId xmlns:a16="http://schemas.microsoft.com/office/drawing/2014/main" id="{5DCFF935-08CA-0E49-BD7D-9772B348496B}"/>
                </a:ext>
              </a:extLst>
            </p:cNvPr>
            <p:cNvSpPr/>
            <p:nvPr/>
          </p:nvSpPr>
          <p:spPr>
            <a:xfrm>
              <a:off x="408657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398;p53">
              <a:extLst>
                <a:ext uri="{FF2B5EF4-FFF2-40B4-BE49-F238E27FC236}">
                  <a16:creationId xmlns:a16="http://schemas.microsoft.com/office/drawing/2014/main" id="{EDC8FF25-2C39-3947-A475-731CCA0DC514}"/>
                </a:ext>
              </a:extLst>
            </p:cNvPr>
            <p:cNvSpPr/>
            <p:nvPr/>
          </p:nvSpPr>
          <p:spPr>
            <a:xfrm>
              <a:off x="408657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399;p53">
              <a:extLst>
                <a:ext uri="{FF2B5EF4-FFF2-40B4-BE49-F238E27FC236}">
                  <a16:creationId xmlns:a16="http://schemas.microsoft.com/office/drawing/2014/main" id="{F1FF3E9C-AACE-D44C-BAD9-98479757A905}"/>
                </a:ext>
              </a:extLst>
            </p:cNvPr>
            <p:cNvSpPr/>
            <p:nvPr/>
          </p:nvSpPr>
          <p:spPr>
            <a:xfrm>
              <a:off x="4141237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400;p53">
              <a:extLst>
                <a:ext uri="{FF2B5EF4-FFF2-40B4-BE49-F238E27FC236}">
                  <a16:creationId xmlns:a16="http://schemas.microsoft.com/office/drawing/2014/main" id="{BC9838DF-363E-6F4A-AC9D-14DF1DE3437E}"/>
                </a:ext>
              </a:extLst>
            </p:cNvPr>
            <p:cNvSpPr/>
            <p:nvPr/>
          </p:nvSpPr>
          <p:spPr>
            <a:xfrm>
              <a:off x="4141237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401;p53">
              <a:extLst>
                <a:ext uri="{FF2B5EF4-FFF2-40B4-BE49-F238E27FC236}">
                  <a16:creationId xmlns:a16="http://schemas.microsoft.com/office/drawing/2014/main" id="{5ABC971B-BBF3-B04C-A2C1-4BB5C6A4AC25}"/>
                </a:ext>
              </a:extLst>
            </p:cNvPr>
            <p:cNvSpPr/>
            <p:nvPr/>
          </p:nvSpPr>
          <p:spPr>
            <a:xfrm>
              <a:off x="4141237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402;p53">
              <a:extLst>
                <a:ext uri="{FF2B5EF4-FFF2-40B4-BE49-F238E27FC236}">
                  <a16:creationId xmlns:a16="http://schemas.microsoft.com/office/drawing/2014/main" id="{31245AFA-A653-6A41-A44B-2ED21032C6F0}"/>
                </a:ext>
              </a:extLst>
            </p:cNvPr>
            <p:cNvSpPr/>
            <p:nvPr/>
          </p:nvSpPr>
          <p:spPr>
            <a:xfrm>
              <a:off x="4141237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403;p53">
              <a:extLst>
                <a:ext uri="{FF2B5EF4-FFF2-40B4-BE49-F238E27FC236}">
                  <a16:creationId xmlns:a16="http://schemas.microsoft.com/office/drawing/2014/main" id="{ABA8CCB3-2B1D-FB48-B889-1097CDE7C3AE}"/>
                </a:ext>
              </a:extLst>
            </p:cNvPr>
            <p:cNvSpPr/>
            <p:nvPr/>
          </p:nvSpPr>
          <p:spPr>
            <a:xfrm>
              <a:off x="4141237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404;p53">
              <a:extLst>
                <a:ext uri="{FF2B5EF4-FFF2-40B4-BE49-F238E27FC236}">
                  <a16:creationId xmlns:a16="http://schemas.microsoft.com/office/drawing/2014/main" id="{4B6CE0EE-C7A3-2243-95F8-4CA86D04EC79}"/>
                </a:ext>
              </a:extLst>
            </p:cNvPr>
            <p:cNvSpPr/>
            <p:nvPr/>
          </p:nvSpPr>
          <p:spPr>
            <a:xfrm>
              <a:off x="4141237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405;p53">
              <a:extLst>
                <a:ext uri="{FF2B5EF4-FFF2-40B4-BE49-F238E27FC236}">
                  <a16:creationId xmlns:a16="http://schemas.microsoft.com/office/drawing/2014/main" id="{21C14022-FB84-3149-9DEE-83FBE3271787}"/>
                </a:ext>
              </a:extLst>
            </p:cNvPr>
            <p:cNvSpPr/>
            <p:nvPr/>
          </p:nvSpPr>
          <p:spPr>
            <a:xfrm>
              <a:off x="4141237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406;p53">
              <a:extLst>
                <a:ext uri="{FF2B5EF4-FFF2-40B4-BE49-F238E27FC236}">
                  <a16:creationId xmlns:a16="http://schemas.microsoft.com/office/drawing/2014/main" id="{7C8F41D0-1E21-A745-A8EB-75639A50C64F}"/>
                </a:ext>
              </a:extLst>
            </p:cNvPr>
            <p:cNvSpPr/>
            <p:nvPr/>
          </p:nvSpPr>
          <p:spPr>
            <a:xfrm>
              <a:off x="4141237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407;p53">
              <a:extLst>
                <a:ext uri="{FF2B5EF4-FFF2-40B4-BE49-F238E27FC236}">
                  <a16:creationId xmlns:a16="http://schemas.microsoft.com/office/drawing/2014/main" id="{3BA4F71C-7B66-984A-AC5C-B2AA20C561A7}"/>
                </a:ext>
              </a:extLst>
            </p:cNvPr>
            <p:cNvSpPr/>
            <p:nvPr/>
          </p:nvSpPr>
          <p:spPr>
            <a:xfrm>
              <a:off x="4141237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408;p53">
              <a:extLst>
                <a:ext uri="{FF2B5EF4-FFF2-40B4-BE49-F238E27FC236}">
                  <a16:creationId xmlns:a16="http://schemas.microsoft.com/office/drawing/2014/main" id="{D54C6837-C7E9-E14A-A689-F7F6C3618065}"/>
                </a:ext>
              </a:extLst>
            </p:cNvPr>
            <p:cNvSpPr/>
            <p:nvPr/>
          </p:nvSpPr>
          <p:spPr>
            <a:xfrm>
              <a:off x="4141237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409;p53">
              <a:extLst>
                <a:ext uri="{FF2B5EF4-FFF2-40B4-BE49-F238E27FC236}">
                  <a16:creationId xmlns:a16="http://schemas.microsoft.com/office/drawing/2014/main" id="{590F268D-241D-174E-892F-C021E27C5F0F}"/>
                </a:ext>
              </a:extLst>
            </p:cNvPr>
            <p:cNvSpPr/>
            <p:nvPr/>
          </p:nvSpPr>
          <p:spPr>
            <a:xfrm>
              <a:off x="4141237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410;p53">
              <a:extLst>
                <a:ext uri="{FF2B5EF4-FFF2-40B4-BE49-F238E27FC236}">
                  <a16:creationId xmlns:a16="http://schemas.microsoft.com/office/drawing/2014/main" id="{A62680DC-A442-1D42-A50B-BAC1DBCAA3D6}"/>
                </a:ext>
              </a:extLst>
            </p:cNvPr>
            <p:cNvSpPr/>
            <p:nvPr/>
          </p:nvSpPr>
          <p:spPr>
            <a:xfrm>
              <a:off x="4141237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411;p53">
              <a:extLst>
                <a:ext uri="{FF2B5EF4-FFF2-40B4-BE49-F238E27FC236}">
                  <a16:creationId xmlns:a16="http://schemas.microsoft.com/office/drawing/2014/main" id="{B7170AE2-D87C-A243-8399-8658B5462167}"/>
                </a:ext>
              </a:extLst>
            </p:cNvPr>
            <p:cNvSpPr/>
            <p:nvPr/>
          </p:nvSpPr>
          <p:spPr>
            <a:xfrm>
              <a:off x="4195921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412;p53">
              <a:extLst>
                <a:ext uri="{FF2B5EF4-FFF2-40B4-BE49-F238E27FC236}">
                  <a16:creationId xmlns:a16="http://schemas.microsoft.com/office/drawing/2014/main" id="{E1B3E1F4-0DC0-8447-B7A9-AF2BA64C0C00}"/>
                </a:ext>
              </a:extLst>
            </p:cNvPr>
            <p:cNvSpPr/>
            <p:nvPr/>
          </p:nvSpPr>
          <p:spPr>
            <a:xfrm>
              <a:off x="4195921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413;p53">
              <a:extLst>
                <a:ext uri="{FF2B5EF4-FFF2-40B4-BE49-F238E27FC236}">
                  <a16:creationId xmlns:a16="http://schemas.microsoft.com/office/drawing/2014/main" id="{002F2BC3-5A20-ED40-A8FD-CC2A72DB4A05}"/>
                </a:ext>
              </a:extLst>
            </p:cNvPr>
            <p:cNvSpPr/>
            <p:nvPr/>
          </p:nvSpPr>
          <p:spPr>
            <a:xfrm>
              <a:off x="4195921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414;p53">
              <a:extLst>
                <a:ext uri="{FF2B5EF4-FFF2-40B4-BE49-F238E27FC236}">
                  <a16:creationId xmlns:a16="http://schemas.microsoft.com/office/drawing/2014/main" id="{51BA5ED8-3AC8-3247-AD24-6C2069210E38}"/>
                </a:ext>
              </a:extLst>
            </p:cNvPr>
            <p:cNvSpPr/>
            <p:nvPr/>
          </p:nvSpPr>
          <p:spPr>
            <a:xfrm>
              <a:off x="4195921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415;p53">
              <a:extLst>
                <a:ext uri="{FF2B5EF4-FFF2-40B4-BE49-F238E27FC236}">
                  <a16:creationId xmlns:a16="http://schemas.microsoft.com/office/drawing/2014/main" id="{9A0C8508-6186-BF47-AD11-CF16D6282E6B}"/>
                </a:ext>
              </a:extLst>
            </p:cNvPr>
            <p:cNvSpPr/>
            <p:nvPr/>
          </p:nvSpPr>
          <p:spPr>
            <a:xfrm>
              <a:off x="4195921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416;p53">
              <a:extLst>
                <a:ext uri="{FF2B5EF4-FFF2-40B4-BE49-F238E27FC236}">
                  <a16:creationId xmlns:a16="http://schemas.microsoft.com/office/drawing/2014/main" id="{6A2E0E28-0BBB-7D4B-8D9E-E49929689394}"/>
                </a:ext>
              </a:extLst>
            </p:cNvPr>
            <p:cNvSpPr/>
            <p:nvPr/>
          </p:nvSpPr>
          <p:spPr>
            <a:xfrm>
              <a:off x="4195921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417;p53">
              <a:extLst>
                <a:ext uri="{FF2B5EF4-FFF2-40B4-BE49-F238E27FC236}">
                  <a16:creationId xmlns:a16="http://schemas.microsoft.com/office/drawing/2014/main" id="{C763B73E-A618-D945-A52C-01BFBF476A80}"/>
                </a:ext>
              </a:extLst>
            </p:cNvPr>
            <p:cNvSpPr/>
            <p:nvPr/>
          </p:nvSpPr>
          <p:spPr>
            <a:xfrm>
              <a:off x="4195921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418;p53">
              <a:extLst>
                <a:ext uri="{FF2B5EF4-FFF2-40B4-BE49-F238E27FC236}">
                  <a16:creationId xmlns:a16="http://schemas.microsoft.com/office/drawing/2014/main" id="{3E54C04B-5A23-F440-80AC-75D4A96F2873}"/>
                </a:ext>
              </a:extLst>
            </p:cNvPr>
            <p:cNvSpPr/>
            <p:nvPr/>
          </p:nvSpPr>
          <p:spPr>
            <a:xfrm>
              <a:off x="4195921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419;p53">
              <a:extLst>
                <a:ext uri="{FF2B5EF4-FFF2-40B4-BE49-F238E27FC236}">
                  <a16:creationId xmlns:a16="http://schemas.microsoft.com/office/drawing/2014/main" id="{EF915474-B3B3-B040-AAF2-F7EC93111893}"/>
                </a:ext>
              </a:extLst>
            </p:cNvPr>
            <p:cNvSpPr/>
            <p:nvPr/>
          </p:nvSpPr>
          <p:spPr>
            <a:xfrm>
              <a:off x="4195921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420;p53">
              <a:extLst>
                <a:ext uri="{FF2B5EF4-FFF2-40B4-BE49-F238E27FC236}">
                  <a16:creationId xmlns:a16="http://schemas.microsoft.com/office/drawing/2014/main" id="{983EF651-5157-3D47-BE77-38E2FB01BE33}"/>
                </a:ext>
              </a:extLst>
            </p:cNvPr>
            <p:cNvSpPr/>
            <p:nvPr/>
          </p:nvSpPr>
          <p:spPr>
            <a:xfrm>
              <a:off x="419592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421;p53">
              <a:extLst>
                <a:ext uri="{FF2B5EF4-FFF2-40B4-BE49-F238E27FC236}">
                  <a16:creationId xmlns:a16="http://schemas.microsoft.com/office/drawing/2014/main" id="{2CC3BE20-269E-5E49-A9BC-CA83F8E8C8BF}"/>
                </a:ext>
              </a:extLst>
            </p:cNvPr>
            <p:cNvSpPr/>
            <p:nvPr/>
          </p:nvSpPr>
          <p:spPr>
            <a:xfrm>
              <a:off x="4195921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422;p53">
              <a:extLst>
                <a:ext uri="{FF2B5EF4-FFF2-40B4-BE49-F238E27FC236}">
                  <a16:creationId xmlns:a16="http://schemas.microsoft.com/office/drawing/2014/main" id="{25A71EC9-85D9-0348-86B9-EAF99145D315}"/>
                </a:ext>
              </a:extLst>
            </p:cNvPr>
            <p:cNvSpPr/>
            <p:nvPr/>
          </p:nvSpPr>
          <p:spPr>
            <a:xfrm>
              <a:off x="4195921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423;p53">
              <a:extLst>
                <a:ext uri="{FF2B5EF4-FFF2-40B4-BE49-F238E27FC236}">
                  <a16:creationId xmlns:a16="http://schemas.microsoft.com/office/drawing/2014/main" id="{EA855C43-CD23-FF41-B69D-D1786839E09D}"/>
                </a:ext>
              </a:extLst>
            </p:cNvPr>
            <p:cNvSpPr/>
            <p:nvPr/>
          </p:nvSpPr>
          <p:spPr>
            <a:xfrm>
              <a:off x="4250443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424;p53">
              <a:extLst>
                <a:ext uri="{FF2B5EF4-FFF2-40B4-BE49-F238E27FC236}">
                  <a16:creationId xmlns:a16="http://schemas.microsoft.com/office/drawing/2014/main" id="{47CC2BAF-2A04-5846-A946-382B073742CC}"/>
                </a:ext>
              </a:extLst>
            </p:cNvPr>
            <p:cNvSpPr/>
            <p:nvPr/>
          </p:nvSpPr>
          <p:spPr>
            <a:xfrm>
              <a:off x="4250443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425;p53">
              <a:extLst>
                <a:ext uri="{FF2B5EF4-FFF2-40B4-BE49-F238E27FC236}">
                  <a16:creationId xmlns:a16="http://schemas.microsoft.com/office/drawing/2014/main" id="{788A7085-AB29-E34B-AAC9-3DDE2ED43296}"/>
                </a:ext>
              </a:extLst>
            </p:cNvPr>
            <p:cNvSpPr/>
            <p:nvPr/>
          </p:nvSpPr>
          <p:spPr>
            <a:xfrm>
              <a:off x="4305127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426;p53">
              <a:extLst>
                <a:ext uri="{FF2B5EF4-FFF2-40B4-BE49-F238E27FC236}">
                  <a16:creationId xmlns:a16="http://schemas.microsoft.com/office/drawing/2014/main" id="{2F8AA428-FEF5-4F44-A5F1-F9709DF4CE76}"/>
                </a:ext>
              </a:extLst>
            </p:cNvPr>
            <p:cNvSpPr/>
            <p:nvPr/>
          </p:nvSpPr>
          <p:spPr>
            <a:xfrm>
              <a:off x="4305127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427;p53">
              <a:extLst>
                <a:ext uri="{FF2B5EF4-FFF2-40B4-BE49-F238E27FC236}">
                  <a16:creationId xmlns:a16="http://schemas.microsoft.com/office/drawing/2014/main" id="{3111E9C5-ACCA-C342-BA65-CD4F721D1D35}"/>
                </a:ext>
              </a:extLst>
            </p:cNvPr>
            <p:cNvSpPr/>
            <p:nvPr/>
          </p:nvSpPr>
          <p:spPr>
            <a:xfrm>
              <a:off x="4305127" y="210755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428;p53">
              <a:extLst>
                <a:ext uri="{FF2B5EF4-FFF2-40B4-BE49-F238E27FC236}">
                  <a16:creationId xmlns:a16="http://schemas.microsoft.com/office/drawing/2014/main" id="{D1CF2E9E-3038-8B48-8483-DE87CA294F27}"/>
                </a:ext>
              </a:extLst>
            </p:cNvPr>
            <p:cNvSpPr/>
            <p:nvPr/>
          </p:nvSpPr>
          <p:spPr>
            <a:xfrm>
              <a:off x="4305127" y="2162243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429;p53">
              <a:extLst>
                <a:ext uri="{FF2B5EF4-FFF2-40B4-BE49-F238E27FC236}">
                  <a16:creationId xmlns:a16="http://schemas.microsoft.com/office/drawing/2014/main" id="{AE122796-32EC-6F42-A9B1-64B2ECC8331B}"/>
                </a:ext>
              </a:extLst>
            </p:cNvPr>
            <p:cNvSpPr/>
            <p:nvPr/>
          </p:nvSpPr>
          <p:spPr>
            <a:xfrm>
              <a:off x="4305127" y="2216926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430;p53">
              <a:extLst>
                <a:ext uri="{FF2B5EF4-FFF2-40B4-BE49-F238E27FC236}">
                  <a16:creationId xmlns:a16="http://schemas.microsoft.com/office/drawing/2014/main" id="{CFCBFE78-F08D-924A-9C34-0979A1896579}"/>
                </a:ext>
              </a:extLst>
            </p:cNvPr>
            <p:cNvSpPr/>
            <p:nvPr/>
          </p:nvSpPr>
          <p:spPr>
            <a:xfrm>
              <a:off x="4305127" y="2271592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431;p53">
              <a:extLst>
                <a:ext uri="{FF2B5EF4-FFF2-40B4-BE49-F238E27FC236}">
                  <a16:creationId xmlns:a16="http://schemas.microsoft.com/office/drawing/2014/main" id="{89D95F7A-0E78-0745-A804-D6B84A27B175}"/>
                </a:ext>
              </a:extLst>
            </p:cNvPr>
            <p:cNvSpPr/>
            <p:nvPr/>
          </p:nvSpPr>
          <p:spPr>
            <a:xfrm>
              <a:off x="4305127" y="2326115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432;p53">
              <a:extLst>
                <a:ext uri="{FF2B5EF4-FFF2-40B4-BE49-F238E27FC236}">
                  <a16:creationId xmlns:a16="http://schemas.microsoft.com/office/drawing/2014/main" id="{B44FAE17-821C-8E4E-8B6C-CC5BB23056E8}"/>
                </a:ext>
              </a:extLst>
            </p:cNvPr>
            <p:cNvSpPr/>
            <p:nvPr/>
          </p:nvSpPr>
          <p:spPr>
            <a:xfrm>
              <a:off x="4305127" y="2380799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433;p53">
              <a:extLst>
                <a:ext uri="{FF2B5EF4-FFF2-40B4-BE49-F238E27FC236}">
                  <a16:creationId xmlns:a16="http://schemas.microsoft.com/office/drawing/2014/main" id="{EFC98C1A-C117-A04A-8A85-9D8713A0EBE2}"/>
                </a:ext>
              </a:extLst>
            </p:cNvPr>
            <p:cNvSpPr/>
            <p:nvPr/>
          </p:nvSpPr>
          <p:spPr>
            <a:xfrm>
              <a:off x="4305127" y="2435482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434;p53">
              <a:extLst>
                <a:ext uri="{FF2B5EF4-FFF2-40B4-BE49-F238E27FC236}">
                  <a16:creationId xmlns:a16="http://schemas.microsoft.com/office/drawing/2014/main" id="{116D0157-3DB6-BC49-8BAE-9FD363EB3D87}"/>
                </a:ext>
              </a:extLst>
            </p:cNvPr>
            <p:cNvSpPr/>
            <p:nvPr/>
          </p:nvSpPr>
          <p:spPr>
            <a:xfrm>
              <a:off x="4305127" y="249014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435;p53">
              <a:extLst>
                <a:ext uri="{FF2B5EF4-FFF2-40B4-BE49-F238E27FC236}">
                  <a16:creationId xmlns:a16="http://schemas.microsoft.com/office/drawing/2014/main" id="{8CD0BCA3-F656-9B49-A104-681B0A0FE0DD}"/>
                </a:ext>
              </a:extLst>
            </p:cNvPr>
            <p:cNvSpPr/>
            <p:nvPr/>
          </p:nvSpPr>
          <p:spPr>
            <a:xfrm>
              <a:off x="4305127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436;p53">
              <a:extLst>
                <a:ext uri="{FF2B5EF4-FFF2-40B4-BE49-F238E27FC236}">
                  <a16:creationId xmlns:a16="http://schemas.microsoft.com/office/drawing/2014/main" id="{76ED8676-32B1-D142-94F6-31B1A8E9DB91}"/>
                </a:ext>
              </a:extLst>
            </p:cNvPr>
            <p:cNvSpPr/>
            <p:nvPr/>
          </p:nvSpPr>
          <p:spPr>
            <a:xfrm>
              <a:off x="4305127" y="2599498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437;p53">
              <a:extLst>
                <a:ext uri="{FF2B5EF4-FFF2-40B4-BE49-F238E27FC236}">
                  <a16:creationId xmlns:a16="http://schemas.microsoft.com/office/drawing/2014/main" id="{7EE7F2CF-01BF-2444-BEB9-C3DE122896F6}"/>
                </a:ext>
              </a:extLst>
            </p:cNvPr>
            <p:cNvSpPr/>
            <p:nvPr/>
          </p:nvSpPr>
          <p:spPr>
            <a:xfrm>
              <a:off x="4305127" y="2654182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438;p53">
              <a:extLst>
                <a:ext uri="{FF2B5EF4-FFF2-40B4-BE49-F238E27FC236}">
                  <a16:creationId xmlns:a16="http://schemas.microsoft.com/office/drawing/2014/main" id="{2F143CD0-E9FE-4C46-B0E0-7F3FF1869E74}"/>
                </a:ext>
              </a:extLst>
            </p:cNvPr>
            <p:cNvSpPr/>
            <p:nvPr/>
          </p:nvSpPr>
          <p:spPr>
            <a:xfrm>
              <a:off x="4305127" y="2708848"/>
              <a:ext cx="44766" cy="38237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439;p53">
              <a:extLst>
                <a:ext uri="{FF2B5EF4-FFF2-40B4-BE49-F238E27FC236}">
                  <a16:creationId xmlns:a16="http://schemas.microsoft.com/office/drawing/2014/main" id="{7E0D6CF8-64D1-694B-AA11-36919E3393CB}"/>
                </a:ext>
              </a:extLst>
            </p:cNvPr>
            <p:cNvSpPr/>
            <p:nvPr/>
          </p:nvSpPr>
          <p:spPr>
            <a:xfrm>
              <a:off x="43597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440;p53">
              <a:extLst>
                <a:ext uri="{FF2B5EF4-FFF2-40B4-BE49-F238E27FC236}">
                  <a16:creationId xmlns:a16="http://schemas.microsoft.com/office/drawing/2014/main" id="{3DC3821C-8D8C-B74F-945F-A3B5626B3171}"/>
                </a:ext>
              </a:extLst>
            </p:cNvPr>
            <p:cNvSpPr/>
            <p:nvPr/>
          </p:nvSpPr>
          <p:spPr>
            <a:xfrm>
              <a:off x="43597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441;p53">
              <a:extLst>
                <a:ext uri="{FF2B5EF4-FFF2-40B4-BE49-F238E27FC236}">
                  <a16:creationId xmlns:a16="http://schemas.microsoft.com/office/drawing/2014/main" id="{9732BCB8-CD2A-ED49-8717-1F1D34E4A1F7}"/>
                </a:ext>
              </a:extLst>
            </p:cNvPr>
            <p:cNvSpPr/>
            <p:nvPr/>
          </p:nvSpPr>
          <p:spPr>
            <a:xfrm>
              <a:off x="43597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442;p53">
              <a:extLst>
                <a:ext uri="{FF2B5EF4-FFF2-40B4-BE49-F238E27FC236}">
                  <a16:creationId xmlns:a16="http://schemas.microsoft.com/office/drawing/2014/main" id="{36F6C710-CECE-6644-9190-FF827B491E20}"/>
                </a:ext>
              </a:extLst>
            </p:cNvPr>
            <p:cNvSpPr/>
            <p:nvPr/>
          </p:nvSpPr>
          <p:spPr>
            <a:xfrm>
              <a:off x="43597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443;p53">
              <a:extLst>
                <a:ext uri="{FF2B5EF4-FFF2-40B4-BE49-F238E27FC236}">
                  <a16:creationId xmlns:a16="http://schemas.microsoft.com/office/drawing/2014/main" id="{426B6207-A836-BA48-8D71-E0160491C11E}"/>
                </a:ext>
              </a:extLst>
            </p:cNvPr>
            <p:cNvSpPr/>
            <p:nvPr/>
          </p:nvSpPr>
          <p:spPr>
            <a:xfrm>
              <a:off x="4359793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444;p53">
              <a:extLst>
                <a:ext uri="{FF2B5EF4-FFF2-40B4-BE49-F238E27FC236}">
                  <a16:creationId xmlns:a16="http://schemas.microsoft.com/office/drawing/2014/main" id="{6E823298-EA8D-C749-AC8B-2E5738EC2EA3}"/>
                </a:ext>
              </a:extLst>
            </p:cNvPr>
            <p:cNvSpPr/>
            <p:nvPr/>
          </p:nvSpPr>
          <p:spPr>
            <a:xfrm>
              <a:off x="4359793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445;p53">
              <a:extLst>
                <a:ext uri="{FF2B5EF4-FFF2-40B4-BE49-F238E27FC236}">
                  <a16:creationId xmlns:a16="http://schemas.microsoft.com/office/drawing/2014/main" id="{B83E233E-0CD9-4D49-B5E8-E4FE4ECAF43B}"/>
                </a:ext>
              </a:extLst>
            </p:cNvPr>
            <p:cNvSpPr/>
            <p:nvPr/>
          </p:nvSpPr>
          <p:spPr>
            <a:xfrm>
              <a:off x="43597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446;p53">
              <a:extLst>
                <a:ext uri="{FF2B5EF4-FFF2-40B4-BE49-F238E27FC236}">
                  <a16:creationId xmlns:a16="http://schemas.microsoft.com/office/drawing/2014/main" id="{94DBAE28-A395-9E4A-BAC9-9FED3082C823}"/>
                </a:ext>
              </a:extLst>
            </p:cNvPr>
            <p:cNvSpPr/>
            <p:nvPr/>
          </p:nvSpPr>
          <p:spPr>
            <a:xfrm>
              <a:off x="4359793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447;p53">
              <a:extLst>
                <a:ext uri="{FF2B5EF4-FFF2-40B4-BE49-F238E27FC236}">
                  <a16:creationId xmlns:a16="http://schemas.microsoft.com/office/drawing/2014/main" id="{68B02AD9-6EE7-3E4F-AB2D-FCC8BB71D8D7}"/>
                </a:ext>
              </a:extLst>
            </p:cNvPr>
            <p:cNvSpPr/>
            <p:nvPr/>
          </p:nvSpPr>
          <p:spPr>
            <a:xfrm>
              <a:off x="4359793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448;p53">
              <a:extLst>
                <a:ext uri="{FF2B5EF4-FFF2-40B4-BE49-F238E27FC236}">
                  <a16:creationId xmlns:a16="http://schemas.microsoft.com/office/drawing/2014/main" id="{69B4ECE8-0926-884E-966E-CD283D88220C}"/>
                </a:ext>
              </a:extLst>
            </p:cNvPr>
            <p:cNvSpPr/>
            <p:nvPr/>
          </p:nvSpPr>
          <p:spPr>
            <a:xfrm>
              <a:off x="4359793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449;p53">
              <a:extLst>
                <a:ext uri="{FF2B5EF4-FFF2-40B4-BE49-F238E27FC236}">
                  <a16:creationId xmlns:a16="http://schemas.microsoft.com/office/drawing/2014/main" id="{5B7A144E-81FE-384A-BAB9-132D374C7797}"/>
                </a:ext>
              </a:extLst>
            </p:cNvPr>
            <p:cNvSpPr/>
            <p:nvPr/>
          </p:nvSpPr>
          <p:spPr>
            <a:xfrm>
              <a:off x="4359793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450;p53">
              <a:extLst>
                <a:ext uri="{FF2B5EF4-FFF2-40B4-BE49-F238E27FC236}">
                  <a16:creationId xmlns:a16="http://schemas.microsoft.com/office/drawing/2014/main" id="{B136F82E-3BAF-CD4A-8806-6C8D58917E0B}"/>
                </a:ext>
              </a:extLst>
            </p:cNvPr>
            <p:cNvSpPr/>
            <p:nvPr/>
          </p:nvSpPr>
          <p:spPr>
            <a:xfrm>
              <a:off x="43597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451;p53">
              <a:extLst>
                <a:ext uri="{FF2B5EF4-FFF2-40B4-BE49-F238E27FC236}">
                  <a16:creationId xmlns:a16="http://schemas.microsoft.com/office/drawing/2014/main" id="{CF3F9734-32D3-D845-BB44-CEF7BD1AAB55}"/>
                </a:ext>
              </a:extLst>
            </p:cNvPr>
            <p:cNvSpPr/>
            <p:nvPr/>
          </p:nvSpPr>
          <p:spPr>
            <a:xfrm>
              <a:off x="43597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452;p53">
              <a:extLst>
                <a:ext uri="{FF2B5EF4-FFF2-40B4-BE49-F238E27FC236}">
                  <a16:creationId xmlns:a16="http://schemas.microsoft.com/office/drawing/2014/main" id="{CB8E735F-802A-4E49-87A1-E3383CC08ED6}"/>
                </a:ext>
              </a:extLst>
            </p:cNvPr>
            <p:cNvSpPr/>
            <p:nvPr/>
          </p:nvSpPr>
          <p:spPr>
            <a:xfrm>
              <a:off x="4359793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453;p53">
              <a:extLst>
                <a:ext uri="{FF2B5EF4-FFF2-40B4-BE49-F238E27FC236}">
                  <a16:creationId xmlns:a16="http://schemas.microsoft.com/office/drawing/2014/main" id="{9165D502-FE09-1944-B83A-4009B591F34B}"/>
                </a:ext>
              </a:extLst>
            </p:cNvPr>
            <p:cNvSpPr/>
            <p:nvPr/>
          </p:nvSpPr>
          <p:spPr>
            <a:xfrm>
              <a:off x="4359793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454;p53">
              <a:extLst>
                <a:ext uri="{FF2B5EF4-FFF2-40B4-BE49-F238E27FC236}">
                  <a16:creationId xmlns:a16="http://schemas.microsoft.com/office/drawing/2014/main" id="{E284C918-E854-2C4B-9B7C-EFA3C1207411}"/>
                </a:ext>
              </a:extLst>
            </p:cNvPr>
            <p:cNvSpPr/>
            <p:nvPr/>
          </p:nvSpPr>
          <p:spPr>
            <a:xfrm>
              <a:off x="4414476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455;p53">
              <a:extLst>
                <a:ext uri="{FF2B5EF4-FFF2-40B4-BE49-F238E27FC236}">
                  <a16:creationId xmlns:a16="http://schemas.microsoft.com/office/drawing/2014/main" id="{46AB9240-2080-D24D-8CFE-A8BF47BD782C}"/>
                </a:ext>
              </a:extLst>
            </p:cNvPr>
            <p:cNvSpPr/>
            <p:nvPr/>
          </p:nvSpPr>
          <p:spPr>
            <a:xfrm>
              <a:off x="4414476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456;p53">
              <a:extLst>
                <a:ext uri="{FF2B5EF4-FFF2-40B4-BE49-F238E27FC236}">
                  <a16:creationId xmlns:a16="http://schemas.microsoft.com/office/drawing/2014/main" id="{4A490B6A-174D-5C46-8C40-F9F0C05F7033}"/>
                </a:ext>
              </a:extLst>
            </p:cNvPr>
            <p:cNvSpPr/>
            <p:nvPr/>
          </p:nvSpPr>
          <p:spPr>
            <a:xfrm>
              <a:off x="4414476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457;p53">
              <a:extLst>
                <a:ext uri="{FF2B5EF4-FFF2-40B4-BE49-F238E27FC236}">
                  <a16:creationId xmlns:a16="http://schemas.microsoft.com/office/drawing/2014/main" id="{23CED1D5-AD45-7C47-B1C5-C28B97F9C7C7}"/>
                </a:ext>
              </a:extLst>
            </p:cNvPr>
            <p:cNvSpPr/>
            <p:nvPr/>
          </p:nvSpPr>
          <p:spPr>
            <a:xfrm>
              <a:off x="4414476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458;p53">
              <a:extLst>
                <a:ext uri="{FF2B5EF4-FFF2-40B4-BE49-F238E27FC236}">
                  <a16:creationId xmlns:a16="http://schemas.microsoft.com/office/drawing/2014/main" id="{7DE05ED2-685F-7940-8AEC-05CB37E2FE78}"/>
                </a:ext>
              </a:extLst>
            </p:cNvPr>
            <p:cNvSpPr/>
            <p:nvPr/>
          </p:nvSpPr>
          <p:spPr>
            <a:xfrm>
              <a:off x="4414476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459;p53">
              <a:extLst>
                <a:ext uri="{FF2B5EF4-FFF2-40B4-BE49-F238E27FC236}">
                  <a16:creationId xmlns:a16="http://schemas.microsoft.com/office/drawing/2014/main" id="{76D666B7-63D2-0545-8159-9D809B6DEBA6}"/>
                </a:ext>
              </a:extLst>
            </p:cNvPr>
            <p:cNvSpPr/>
            <p:nvPr/>
          </p:nvSpPr>
          <p:spPr>
            <a:xfrm>
              <a:off x="4414476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460;p53">
              <a:extLst>
                <a:ext uri="{FF2B5EF4-FFF2-40B4-BE49-F238E27FC236}">
                  <a16:creationId xmlns:a16="http://schemas.microsoft.com/office/drawing/2014/main" id="{C6DD947D-114E-B94B-8F13-D83B529D109C}"/>
                </a:ext>
              </a:extLst>
            </p:cNvPr>
            <p:cNvSpPr/>
            <p:nvPr/>
          </p:nvSpPr>
          <p:spPr>
            <a:xfrm>
              <a:off x="4414476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461;p53">
              <a:extLst>
                <a:ext uri="{FF2B5EF4-FFF2-40B4-BE49-F238E27FC236}">
                  <a16:creationId xmlns:a16="http://schemas.microsoft.com/office/drawing/2014/main" id="{44851B0B-7107-5649-AFE4-4D2EE855ABFA}"/>
                </a:ext>
              </a:extLst>
            </p:cNvPr>
            <p:cNvSpPr/>
            <p:nvPr/>
          </p:nvSpPr>
          <p:spPr>
            <a:xfrm>
              <a:off x="4414476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462;p53">
              <a:extLst>
                <a:ext uri="{FF2B5EF4-FFF2-40B4-BE49-F238E27FC236}">
                  <a16:creationId xmlns:a16="http://schemas.microsoft.com/office/drawing/2014/main" id="{1FA1C5EC-9049-DA44-B548-6D346DE87DFF}"/>
                </a:ext>
              </a:extLst>
            </p:cNvPr>
            <p:cNvSpPr/>
            <p:nvPr/>
          </p:nvSpPr>
          <p:spPr>
            <a:xfrm>
              <a:off x="4414476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463;p53">
              <a:extLst>
                <a:ext uri="{FF2B5EF4-FFF2-40B4-BE49-F238E27FC236}">
                  <a16:creationId xmlns:a16="http://schemas.microsoft.com/office/drawing/2014/main" id="{0A16B0E7-65B5-C34B-B52A-36B788171F71}"/>
                </a:ext>
              </a:extLst>
            </p:cNvPr>
            <p:cNvSpPr/>
            <p:nvPr/>
          </p:nvSpPr>
          <p:spPr>
            <a:xfrm>
              <a:off x="4414476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464;p53">
              <a:extLst>
                <a:ext uri="{FF2B5EF4-FFF2-40B4-BE49-F238E27FC236}">
                  <a16:creationId xmlns:a16="http://schemas.microsoft.com/office/drawing/2014/main" id="{2FD71FE0-CF08-9A41-890A-6E24539FF0AF}"/>
                </a:ext>
              </a:extLst>
            </p:cNvPr>
            <p:cNvSpPr/>
            <p:nvPr/>
          </p:nvSpPr>
          <p:spPr>
            <a:xfrm>
              <a:off x="4414476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465;p53">
              <a:extLst>
                <a:ext uri="{FF2B5EF4-FFF2-40B4-BE49-F238E27FC236}">
                  <a16:creationId xmlns:a16="http://schemas.microsoft.com/office/drawing/2014/main" id="{FC09266F-9148-AF47-83B3-C8197F6B5E80}"/>
                </a:ext>
              </a:extLst>
            </p:cNvPr>
            <p:cNvSpPr/>
            <p:nvPr/>
          </p:nvSpPr>
          <p:spPr>
            <a:xfrm>
              <a:off x="4414476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466;p53">
              <a:extLst>
                <a:ext uri="{FF2B5EF4-FFF2-40B4-BE49-F238E27FC236}">
                  <a16:creationId xmlns:a16="http://schemas.microsoft.com/office/drawing/2014/main" id="{6855DF28-5597-5149-9C61-CD9FF6239EB6}"/>
                </a:ext>
              </a:extLst>
            </p:cNvPr>
            <p:cNvSpPr/>
            <p:nvPr/>
          </p:nvSpPr>
          <p:spPr>
            <a:xfrm>
              <a:off x="4414476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467;p53">
              <a:extLst>
                <a:ext uri="{FF2B5EF4-FFF2-40B4-BE49-F238E27FC236}">
                  <a16:creationId xmlns:a16="http://schemas.microsoft.com/office/drawing/2014/main" id="{59DFAC82-BCAF-0442-84AE-325E5839FDFC}"/>
                </a:ext>
              </a:extLst>
            </p:cNvPr>
            <p:cNvSpPr/>
            <p:nvPr/>
          </p:nvSpPr>
          <p:spPr>
            <a:xfrm>
              <a:off x="4414476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468;p53">
              <a:extLst>
                <a:ext uri="{FF2B5EF4-FFF2-40B4-BE49-F238E27FC236}">
                  <a16:creationId xmlns:a16="http://schemas.microsoft.com/office/drawing/2014/main" id="{1B7EBCA5-E48D-AB49-85F6-8FB08DDD4580}"/>
                </a:ext>
              </a:extLst>
            </p:cNvPr>
            <p:cNvSpPr/>
            <p:nvPr/>
          </p:nvSpPr>
          <p:spPr>
            <a:xfrm>
              <a:off x="4469142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469;p53">
              <a:extLst>
                <a:ext uri="{FF2B5EF4-FFF2-40B4-BE49-F238E27FC236}">
                  <a16:creationId xmlns:a16="http://schemas.microsoft.com/office/drawing/2014/main" id="{7DCE1DD5-2982-FF42-9DF7-09FF13436D73}"/>
                </a:ext>
              </a:extLst>
            </p:cNvPr>
            <p:cNvSpPr/>
            <p:nvPr/>
          </p:nvSpPr>
          <p:spPr>
            <a:xfrm>
              <a:off x="4469142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470;p53">
              <a:extLst>
                <a:ext uri="{FF2B5EF4-FFF2-40B4-BE49-F238E27FC236}">
                  <a16:creationId xmlns:a16="http://schemas.microsoft.com/office/drawing/2014/main" id="{2F877A28-F53C-4148-A663-14A27C01B37B}"/>
                </a:ext>
              </a:extLst>
            </p:cNvPr>
            <p:cNvSpPr/>
            <p:nvPr/>
          </p:nvSpPr>
          <p:spPr>
            <a:xfrm>
              <a:off x="4469142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471;p53">
              <a:extLst>
                <a:ext uri="{FF2B5EF4-FFF2-40B4-BE49-F238E27FC236}">
                  <a16:creationId xmlns:a16="http://schemas.microsoft.com/office/drawing/2014/main" id="{F6185133-6FFA-7246-A936-37F0BA8CFFA9}"/>
                </a:ext>
              </a:extLst>
            </p:cNvPr>
            <p:cNvSpPr/>
            <p:nvPr/>
          </p:nvSpPr>
          <p:spPr>
            <a:xfrm>
              <a:off x="4469142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472;p53">
              <a:extLst>
                <a:ext uri="{FF2B5EF4-FFF2-40B4-BE49-F238E27FC236}">
                  <a16:creationId xmlns:a16="http://schemas.microsoft.com/office/drawing/2014/main" id="{A045899B-A2C8-0645-B13C-FBE87F7E4527}"/>
                </a:ext>
              </a:extLst>
            </p:cNvPr>
            <p:cNvSpPr/>
            <p:nvPr/>
          </p:nvSpPr>
          <p:spPr>
            <a:xfrm>
              <a:off x="4469142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473;p53">
              <a:extLst>
                <a:ext uri="{FF2B5EF4-FFF2-40B4-BE49-F238E27FC236}">
                  <a16:creationId xmlns:a16="http://schemas.microsoft.com/office/drawing/2014/main" id="{D2D9447C-7A14-F241-9177-54317087FAE1}"/>
                </a:ext>
              </a:extLst>
            </p:cNvPr>
            <p:cNvSpPr/>
            <p:nvPr/>
          </p:nvSpPr>
          <p:spPr>
            <a:xfrm>
              <a:off x="4469142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474;p53">
              <a:extLst>
                <a:ext uri="{FF2B5EF4-FFF2-40B4-BE49-F238E27FC236}">
                  <a16:creationId xmlns:a16="http://schemas.microsoft.com/office/drawing/2014/main" id="{ACA4CB87-523D-A64E-8477-9190BB983F6C}"/>
                </a:ext>
              </a:extLst>
            </p:cNvPr>
            <p:cNvSpPr/>
            <p:nvPr/>
          </p:nvSpPr>
          <p:spPr>
            <a:xfrm>
              <a:off x="4469142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475;p53">
              <a:extLst>
                <a:ext uri="{FF2B5EF4-FFF2-40B4-BE49-F238E27FC236}">
                  <a16:creationId xmlns:a16="http://schemas.microsoft.com/office/drawing/2014/main" id="{B30C0286-45BA-CE43-97E9-1EE2C5BE6079}"/>
                </a:ext>
              </a:extLst>
            </p:cNvPr>
            <p:cNvSpPr/>
            <p:nvPr/>
          </p:nvSpPr>
          <p:spPr>
            <a:xfrm>
              <a:off x="4469142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476;p53">
              <a:extLst>
                <a:ext uri="{FF2B5EF4-FFF2-40B4-BE49-F238E27FC236}">
                  <a16:creationId xmlns:a16="http://schemas.microsoft.com/office/drawing/2014/main" id="{5826F0F8-5810-6149-A03B-EA46BC2D4805}"/>
                </a:ext>
              </a:extLst>
            </p:cNvPr>
            <p:cNvSpPr/>
            <p:nvPr/>
          </p:nvSpPr>
          <p:spPr>
            <a:xfrm>
              <a:off x="4469142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477;p53">
              <a:extLst>
                <a:ext uri="{FF2B5EF4-FFF2-40B4-BE49-F238E27FC236}">
                  <a16:creationId xmlns:a16="http://schemas.microsoft.com/office/drawing/2014/main" id="{AA444D7B-5FBB-0C4D-A1F4-9BD516B60007}"/>
                </a:ext>
              </a:extLst>
            </p:cNvPr>
            <p:cNvSpPr/>
            <p:nvPr/>
          </p:nvSpPr>
          <p:spPr>
            <a:xfrm>
              <a:off x="4469142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478;p53">
              <a:extLst>
                <a:ext uri="{FF2B5EF4-FFF2-40B4-BE49-F238E27FC236}">
                  <a16:creationId xmlns:a16="http://schemas.microsoft.com/office/drawing/2014/main" id="{2C148FA2-B47A-5843-9148-C8F3681E7FB3}"/>
                </a:ext>
              </a:extLst>
            </p:cNvPr>
            <p:cNvSpPr/>
            <p:nvPr/>
          </p:nvSpPr>
          <p:spPr>
            <a:xfrm>
              <a:off x="4469142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479;p53">
              <a:extLst>
                <a:ext uri="{FF2B5EF4-FFF2-40B4-BE49-F238E27FC236}">
                  <a16:creationId xmlns:a16="http://schemas.microsoft.com/office/drawing/2014/main" id="{6759A0F8-D8B7-2141-BA3C-8C2CF8C26087}"/>
                </a:ext>
              </a:extLst>
            </p:cNvPr>
            <p:cNvSpPr/>
            <p:nvPr/>
          </p:nvSpPr>
          <p:spPr>
            <a:xfrm>
              <a:off x="4469142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480;p53">
              <a:extLst>
                <a:ext uri="{FF2B5EF4-FFF2-40B4-BE49-F238E27FC236}">
                  <a16:creationId xmlns:a16="http://schemas.microsoft.com/office/drawing/2014/main" id="{0A24E33C-25DB-4840-9EC6-61AD0BF6DC8D}"/>
                </a:ext>
              </a:extLst>
            </p:cNvPr>
            <p:cNvSpPr/>
            <p:nvPr/>
          </p:nvSpPr>
          <p:spPr>
            <a:xfrm>
              <a:off x="4469142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481;p53">
              <a:extLst>
                <a:ext uri="{FF2B5EF4-FFF2-40B4-BE49-F238E27FC236}">
                  <a16:creationId xmlns:a16="http://schemas.microsoft.com/office/drawing/2014/main" id="{37851666-9692-4E4F-AA84-33A0F102A3E1}"/>
                </a:ext>
              </a:extLst>
            </p:cNvPr>
            <p:cNvSpPr/>
            <p:nvPr/>
          </p:nvSpPr>
          <p:spPr>
            <a:xfrm>
              <a:off x="4469142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482;p53">
              <a:extLst>
                <a:ext uri="{FF2B5EF4-FFF2-40B4-BE49-F238E27FC236}">
                  <a16:creationId xmlns:a16="http://schemas.microsoft.com/office/drawing/2014/main" id="{B399DF7E-B6F7-0A48-8773-7358CC38E0F5}"/>
                </a:ext>
              </a:extLst>
            </p:cNvPr>
            <p:cNvSpPr/>
            <p:nvPr/>
          </p:nvSpPr>
          <p:spPr>
            <a:xfrm>
              <a:off x="4523683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483;p53">
              <a:extLst>
                <a:ext uri="{FF2B5EF4-FFF2-40B4-BE49-F238E27FC236}">
                  <a16:creationId xmlns:a16="http://schemas.microsoft.com/office/drawing/2014/main" id="{13E5A78E-ED31-1A41-B7E6-A0AFDA16CB3D}"/>
                </a:ext>
              </a:extLst>
            </p:cNvPr>
            <p:cNvSpPr/>
            <p:nvPr/>
          </p:nvSpPr>
          <p:spPr>
            <a:xfrm>
              <a:off x="4523683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484;p53">
              <a:extLst>
                <a:ext uri="{FF2B5EF4-FFF2-40B4-BE49-F238E27FC236}">
                  <a16:creationId xmlns:a16="http://schemas.microsoft.com/office/drawing/2014/main" id="{B077BE95-FB99-7447-AB68-CCD4E07241BB}"/>
                </a:ext>
              </a:extLst>
            </p:cNvPr>
            <p:cNvSpPr/>
            <p:nvPr/>
          </p:nvSpPr>
          <p:spPr>
            <a:xfrm>
              <a:off x="45783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485;p53">
              <a:extLst>
                <a:ext uri="{FF2B5EF4-FFF2-40B4-BE49-F238E27FC236}">
                  <a16:creationId xmlns:a16="http://schemas.microsoft.com/office/drawing/2014/main" id="{11C78041-696C-BC4F-BEF2-7F1CD5425161}"/>
                </a:ext>
              </a:extLst>
            </p:cNvPr>
            <p:cNvSpPr/>
            <p:nvPr/>
          </p:nvSpPr>
          <p:spPr>
            <a:xfrm>
              <a:off x="45783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486;p53">
              <a:extLst>
                <a:ext uri="{FF2B5EF4-FFF2-40B4-BE49-F238E27FC236}">
                  <a16:creationId xmlns:a16="http://schemas.microsoft.com/office/drawing/2014/main" id="{07C701AE-5F7D-5049-BA9A-92D0FDE67798}"/>
                </a:ext>
              </a:extLst>
            </p:cNvPr>
            <p:cNvSpPr/>
            <p:nvPr/>
          </p:nvSpPr>
          <p:spPr>
            <a:xfrm>
              <a:off x="4578349" y="2053036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487;p53">
              <a:extLst>
                <a:ext uri="{FF2B5EF4-FFF2-40B4-BE49-F238E27FC236}">
                  <a16:creationId xmlns:a16="http://schemas.microsoft.com/office/drawing/2014/main" id="{FE4B509B-7F74-084F-B26C-3C5387EC5967}"/>
                </a:ext>
              </a:extLst>
            </p:cNvPr>
            <p:cNvSpPr/>
            <p:nvPr/>
          </p:nvSpPr>
          <p:spPr>
            <a:xfrm>
              <a:off x="45783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488;p53">
              <a:extLst>
                <a:ext uri="{FF2B5EF4-FFF2-40B4-BE49-F238E27FC236}">
                  <a16:creationId xmlns:a16="http://schemas.microsoft.com/office/drawing/2014/main" id="{3BCFE886-C631-E04C-9B1A-20D4E608293D}"/>
                </a:ext>
              </a:extLst>
            </p:cNvPr>
            <p:cNvSpPr/>
            <p:nvPr/>
          </p:nvSpPr>
          <p:spPr>
            <a:xfrm>
              <a:off x="4578349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489;p53">
              <a:extLst>
                <a:ext uri="{FF2B5EF4-FFF2-40B4-BE49-F238E27FC236}">
                  <a16:creationId xmlns:a16="http://schemas.microsoft.com/office/drawing/2014/main" id="{0DEE9F06-4A9A-524F-967D-302896B1DD69}"/>
                </a:ext>
              </a:extLst>
            </p:cNvPr>
            <p:cNvSpPr/>
            <p:nvPr/>
          </p:nvSpPr>
          <p:spPr>
            <a:xfrm>
              <a:off x="4578349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490;p53">
              <a:extLst>
                <a:ext uri="{FF2B5EF4-FFF2-40B4-BE49-F238E27FC236}">
                  <a16:creationId xmlns:a16="http://schemas.microsoft.com/office/drawing/2014/main" id="{8297997B-6D3D-B94E-A33B-E9F9082B9924}"/>
                </a:ext>
              </a:extLst>
            </p:cNvPr>
            <p:cNvSpPr/>
            <p:nvPr/>
          </p:nvSpPr>
          <p:spPr>
            <a:xfrm>
              <a:off x="4578349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491;p53">
              <a:extLst>
                <a:ext uri="{FF2B5EF4-FFF2-40B4-BE49-F238E27FC236}">
                  <a16:creationId xmlns:a16="http://schemas.microsoft.com/office/drawing/2014/main" id="{CD720D43-B771-A543-A2F3-1FA8C6D349DD}"/>
                </a:ext>
              </a:extLst>
            </p:cNvPr>
            <p:cNvSpPr/>
            <p:nvPr/>
          </p:nvSpPr>
          <p:spPr>
            <a:xfrm>
              <a:off x="4578349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492;p53">
              <a:extLst>
                <a:ext uri="{FF2B5EF4-FFF2-40B4-BE49-F238E27FC236}">
                  <a16:creationId xmlns:a16="http://schemas.microsoft.com/office/drawing/2014/main" id="{6931F1FC-3E40-7E41-9458-62337D7EA1DC}"/>
                </a:ext>
              </a:extLst>
            </p:cNvPr>
            <p:cNvSpPr/>
            <p:nvPr/>
          </p:nvSpPr>
          <p:spPr>
            <a:xfrm>
              <a:off x="4578349" y="23807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493;p53">
              <a:extLst>
                <a:ext uri="{FF2B5EF4-FFF2-40B4-BE49-F238E27FC236}">
                  <a16:creationId xmlns:a16="http://schemas.microsoft.com/office/drawing/2014/main" id="{C74DE870-AED0-4C44-8075-1CEB6B2DDD8B}"/>
                </a:ext>
              </a:extLst>
            </p:cNvPr>
            <p:cNvSpPr/>
            <p:nvPr/>
          </p:nvSpPr>
          <p:spPr>
            <a:xfrm>
              <a:off x="4578349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494;p53">
              <a:extLst>
                <a:ext uri="{FF2B5EF4-FFF2-40B4-BE49-F238E27FC236}">
                  <a16:creationId xmlns:a16="http://schemas.microsoft.com/office/drawing/2014/main" id="{2361E726-9A05-3C43-8CBD-C57EC56DB0A4}"/>
                </a:ext>
              </a:extLst>
            </p:cNvPr>
            <p:cNvSpPr/>
            <p:nvPr/>
          </p:nvSpPr>
          <p:spPr>
            <a:xfrm>
              <a:off x="4578349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495;p53">
              <a:extLst>
                <a:ext uri="{FF2B5EF4-FFF2-40B4-BE49-F238E27FC236}">
                  <a16:creationId xmlns:a16="http://schemas.microsoft.com/office/drawing/2014/main" id="{2B64BF1A-9D3D-D149-9B92-093FBCA30F5C}"/>
                </a:ext>
              </a:extLst>
            </p:cNvPr>
            <p:cNvSpPr/>
            <p:nvPr/>
          </p:nvSpPr>
          <p:spPr>
            <a:xfrm>
              <a:off x="4578349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496;p53">
              <a:extLst>
                <a:ext uri="{FF2B5EF4-FFF2-40B4-BE49-F238E27FC236}">
                  <a16:creationId xmlns:a16="http://schemas.microsoft.com/office/drawing/2014/main" id="{5AB1B940-EDE0-C646-AE1E-4B385F2A5BDC}"/>
                </a:ext>
              </a:extLst>
            </p:cNvPr>
            <p:cNvSpPr/>
            <p:nvPr/>
          </p:nvSpPr>
          <p:spPr>
            <a:xfrm>
              <a:off x="4578349" y="259949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497;p53">
              <a:extLst>
                <a:ext uri="{FF2B5EF4-FFF2-40B4-BE49-F238E27FC236}">
                  <a16:creationId xmlns:a16="http://schemas.microsoft.com/office/drawing/2014/main" id="{AF1CDFB5-681D-6046-9658-3E0AC2B345EF}"/>
                </a:ext>
              </a:extLst>
            </p:cNvPr>
            <p:cNvSpPr/>
            <p:nvPr/>
          </p:nvSpPr>
          <p:spPr>
            <a:xfrm>
              <a:off x="4578349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498;p53">
              <a:extLst>
                <a:ext uri="{FF2B5EF4-FFF2-40B4-BE49-F238E27FC236}">
                  <a16:creationId xmlns:a16="http://schemas.microsoft.com/office/drawing/2014/main" id="{D1F38A6C-ECFA-9249-A363-547A1E61F3DC}"/>
                </a:ext>
              </a:extLst>
            </p:cNvPr>
            <p:cNvSpPr/>
            <p:nvPr/>
          </p:nvSpPr>
          <p:spPr>
            <a:xfrm>
              <a:off x="4578349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499;p53">
              <a:extLst>
                <a:ext uri="{FF2B5EF4-FFF2-40B4-BE49-F238E27FC236}">
                  <a16:creationId xmlns:a16="http://schemas.microsoft.com/office/drawing/2014/main" id="{F41CC816-7D60-154E-9FBC-B051A8CD5C17}"/>
                </a:ext>
              </a:extLst>
            </p:cNvPr>
            <p:cNvSpPr/>
            <p:nvPr/>
          </p:nvSpPr>
          <p:spPr>
            <a:xfrm>
              <a:off x="4578349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500;p53">
              <a:extLst>
                <a:ext uri="{FF2B5EF4-FFF2-40B4-BE49-F238E27FC236}">
                  <a16:creationId xmlns:a16="http://schemas.microsoft.com/office/drawing/2014/main" id="{D99E68B6-0455-BD4B-BB54-A035EBBFEA3A}"/>
                </a:ext>
              </a:extLst>
            </p:cNvPr>
            <p:cNvSpPr/>
            <p:nvPr/>
          </p:nvSpPr>
          <p:spPr>
            <a:xfrm>
              <a:off x="4578349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501;p53">
              <a:extLst>
                <a:ext uri="{FF2B5EF4-FFF2-40B4-BE49-F238E27FC236}">
                  <a16:creationId xmlns:a16="http://schemas.microsoft.com/office/drawing/2014/main" id="{1F8F9BE8-01A4-4C45-AFDF-F1F0B84A400A}"/>
                </a:ext>
              </a:extLst>
            </p:cNvPr>
            <p:cNvSpPr/>
            <p:nvPr/>
          </p:nvSpPr>
          <p:spPr>
            <a:xfrm>
              <a:off x="4578349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502;p53">
              <a:extLst>
                <a:ext uri="{FF2B5EF4-FFF2-40B4-BE49-F238E27FC236}">
                  <a16:creationId xmlns:a16="http://schemas.microsoft.com/office/drawing/2014/main" id="{7AE4AED6-C08A-8747-9212-EFE733D2F00C}"/>
                </a:ext>
              </a:extLst>
            </p:cNvPr>
            <p:cNvSpPr/>
            <p:nvPr/>
          </p:nvSpPr>
          <p:spPr>
            <a:xfrm>
              <a:off x="4633032" y="188900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503;p53">
              <a:extLst>
                <a:ext uri="{FF2B5EF4-FFF2-40B4-BE49-F238E27FC236}">
                  <a16:creationId xmlns:a16="http://schemas.microsoft.com/office/drawing/2014/main" id="{42C3B80E-6774-3A42-A6A0-4479686A08E2}"/>
                </a:ext>
              </a:extLst>
            </p:cNvPr>
            <p:cNvSpPr/>
            <p:nvPr/>
          </p:nvSpPr>
          <p:spPr>
            <a:xfrm>
              <a:off x="46330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504;p53">
              <a:extLst>
                <a:ext uri="{FF2B5EF4-FFF2-40B4-BE49-F238E27FC236}">
                  <a16:creationId xmlns:a16="http://schemas.microsoft.com/office/drawing/2014/main" id="{92D1D118-144D-8F42-8AE0-437B8EF9B748}"/>
                </a:ext>
              </a:extLst>
            </p:cNvPr>
            <p:cNvSpPr/>
            <p:nvPr/>
          </p:nvSpPr>
          <p:spPr>
            <a:xfrm>
              <a:off x="46330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505;p53">
              <a:extLst>
                <a:ext uri="{FF2B5EF4-FFF2-40B4-BE49-F238E27FC236}">
                  <a16:creationId xmlns:a16="http://schemas.microsoft.com/office/drawing/2014/main" id="{FB1DAAB5-4E8B-2C40-8F5F-940207FDC948}"/>
                </a:ext>
              </a:extLst>
            </p:cNvPr>
            <p:cNvSpPr/>
            <p:nvPr/>
          </p:nvSpPr>
          <p:spPr>
            <a:xfrm>
              <a:off x="4633032" y="2053036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506;p53">
              <a:extLst>
                <a:ext uri="{FF2B5EF4-FFF2-40B4-BE49-F238E27FC236}">
                  <a16:creationId xmlns:a16="http://schemas.microsoft.com/office/drawing/2014/main" id="{D968C330-C44F-E24E-ACF1-62F1D715CB95}"/>
                </a:ext>
              </a:extLst>
            </p:cNvPr>
            <p:cNvSpPr/>
            <p:nvPr/>
          </p:nvSpPr>
          <p:spPr>
            <a:xfrm>
              <a:off x="46330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507;p53">
              <a:extLst>
                <a:ext uri="{FF2B5EF4-FFF2-40B4-BE49-F238E27FC236}">
                  <a16:creationId xmlns:a16="http://schemas.microsoft.com/office/drawing/2014/main" id="{989C6458-2349-2043-A193-7C181F7488B0}"/>
                </a:ext>
              </a:extLst>
            </p:cNvPr>
            <p:cNvSpPr/>
            <p:nvPr/>
          </p:nvSpPr>
          <p:spPr>
            <a:xfrm>
              <a:off x="46330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508;p53">
              <a:extLst>
                <a:ext uri="{FF2B5EF4-FFF2-40B4-BE49-F238E27FC236}">
                  <a16:creationId xmlns:a16="http://schemas.microsoft.com/office/drawing/2014/main" id="{C3DDF4C3-E51A-8143-83D7-64B780286A59}"/>
                </a:ext>
              </a:extLst>
            </p:cNvPr>
            <p:cNvSpPr/>
            <p:nvPr/>
          </p:nvSpPr>
          <p:spPr>
            <a:xfrm>
              <a:off x="46330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509;p53">
              <a:extLst>
                <a:ext uri="{FF2B5EF4-FFF2-40B4-BE49-F238E27FC236}">
                  <a16:creationId xmlns:a16="http://schemas.microsoft.com/office/drawing/2014/main" id="{DA70E3D5-BC91-0949-8F88-4C41F47B1B9E}"/>
                </a:ext>
              </a:extLst>
            </p:cNvPr>
            <p:cNvSpPr/>
            <p:nvPr/>
          </p:nvSpPr>
          <p:spPr>
            <a:xfrm>
              <a:off x="4633032" y="2271592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B6F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510;p53">
              <a:extLst>
                <a:ext uri="{FF2B5EF4-FFF2-40B4-BE49-F238E27FC236}">
                  <a16:creationId xmlns:a16="http://schemas.microsoft.com/office/drawing/2014/main" id="{FE2CF1C2-51C8-5B45-A0CD-DC7666228402}"/>
                </a:ext>
              </a:extLst>
            </p:cNvPr>
            <p:cNvSpPr/>
            <p:nvPr/>
          </p:nvSpPr>
          <p:spPr>
            <a:xfrm>
              <a:off x="46330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511;p53">
              <a:extLst>
                <a:ext uri="{FF2B5EF4-FFF2-40B4-BE49-F238E27FC236}">
                  <a16:creationId xmlns:a16="http://schemas.microsoft.com/office/drawing/2014/main" id="{92CFE4FE-6D95-D445-B4AD-CA5CE4ABD8AF}"/>
                </a:ext>
              </a:extLst>
            </p:cNvPr>
            <p:cNvSpPr/>
            <p:nvPr/>
          </p:nvSpPr>
          <p:spPr>
            <a:xfrm>
              <a:off x="4633032" y="2380799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512;p53">
              <a:extLst>
                <a:ext uri="{FF2B5EF4-FFF2-40B4-BE49-F238E27FC236}">
                  <a16:creationId xmlns:a16="http://schemas.microsoft.com/office/drawing/2014/main" id="{E8693CA3-F4BA-6840-AF19-8753DC5B0761}"/>
                </a:ext>
              </a:extLst>
            </p:cNvPr>
            <p:cNvSpPr/>
            <p:nvPr/>
          </p:nvSpPr>
          <p:spPr>
            <a:xfrm>
              <a:off x="46330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513;p53">
              <a:extLst>
                <a:ext uri="{FF2B5EF4-FFF2-40B4-BE49-F238E27FC236}">
                  <a16:creationId xmlns:a16="http://schemas.microsoft.com/office/drawing/2014/main" id="{CC4DA65F-5358-CF46-9DA5-E84A5FC04564}"/>
                </a:ext>
              </a:extLst>
            </p:cNvPr>
            <p:cNvSpPr/>
            <p:nvPr/>
          </p:nvSpPr>
          <p:spPr>
            <a:xfrm>
              <a:off x="46330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514;p53">
              <a:extLst>
                <a:ext uri="{FF2B5EF4-FFF2-40B4-BE49-F238E27FC236}">
                  <a16:creationId xmlns:a16="http://schemas.microsoft.com/office/drawing/2014/main" id="{24394724-FCBA-3843-98EE-0C1CF03B2291}"/>
                </a:ext>
              </a:extLst>
            </p:cNvPr>
            <p:cNvSpPr/>
            <p:nvPr/>
          </p:nvSpPr>
          <p:spPr>
            <a:xfrm>
              <a:off x="4633032" y="2544832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515;p53">
              <a:extLst>
                <a:ext uri="{FF2B5EF4-FFF2-40B4-BE49-F238E27FC236}">
                  <a16:creationId xmlns:a16="http://schemas.microsoft.com/office/drawing/2014/main" id="{CCED261E-CB16-3E49-B8B0-BF77097971CF}"/>
                </a:ext>
              </a:extLst>
            </p:cNvPr>
            <p:cNvSpPr/>
            <p:nvPr/>
          </p:nvSpPr>
          <p:spPr>
            <a:xfrm>
              <a:off x="4633032" y="259949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516;p53">
              <a:extLst>
                <a:ext uri="{FF2B5EF4-FFF2-40B4-BE49-F238E27FC236}">
                  <a16:creationId xmlns:a16="http://schemas.microsoft.com/office/drawing/2014/main" id="{2B5F98E9-67FE-1C40-8D3B-36524B0DE266}"/>
                </a:ext>
              </a:extLst>
            </p:cNvPr>
            <p:cNvSpPr/>
            <p:nvPr/>
          </p:nvSpPr>
          <p:spPr>
            <a:xfrm>
              <a:off x="46330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517;p53">
              <a:extLst>
                <a:ext uri="{FF2B5EF4-FFF2-40B4-BE49-F238E27FC236}">
                  <a16:creationId xmlns:a16="http://schemas.microsoft.com/office/drawing/2014/main" id="{5EE9CE20-8424-9A4F-AEC2-6E6308A7D23B}"/>
                </a:ext>
              </a:extLst>
            </p:cNvPr>
            <p:cNvSpPr/>
            <p:nvPr/>
          </p:nvSpPr>
          <p:spPr>
            <a:xfrm>
              <a:off x="4633032" y="27088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518;p53">
              <a:extLst>
                <a:ext uri="{FF2B5EF4-FFF2-40B4-BE49-F238E27FC236}">
                  <a16:creationId xmlns:a16="http://schemas.microsoft.com/office/drawing/2014/main" id="{CE3486E9-822B-EC49-8C1A-CE8C16ED5BAC}"/>
                </a:ext>
              </a:extLst>
            </p:cNvPr>
            <p:cNvSpPr/>
            <p:nvPr/>
          </p:nvSpPr>
          <p:spPr>
            <a:xfrm>
              <a:off x="46330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519;p53">
              <a:extLst>
                <a:ext uri="{FF2B5EF4-FFF2-40B4-BE49-F238E27FC236}">
                  <a16:creationId xmlns:a16="http://schemas.microsoft.com/office/drawing/2014/main" id="{B2CABCDC-50F6-004D-8F2F-58AF4C9F1AFA}"/>
                </a:ext>
              </a:extLst>
            </p:cNvPr>
            <p:cNvSpPr/>
            <p:nvPr/>
          </p:nvSpPr>
          <p:spPr>
            <a:xfrm>
              <a:off x="46330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520;p53">
              <a:extLst>
                <a:ext uri="{FF2B5EF4-FFF2-40B4-BE49-F238E27FC236}">
                  <a16:creationId xmlns:a16="http://schemas.microsoft.com/office/drawing/2014/main" id="{6D9AC633-09ED-D14F-8DE8-CDE1AA2A6C16}"/>
                </a:ext>
              </a:extLst>
            </p:cNvPr>
            <p:cNvSpPr/>
            <p:nvPr/>
          </p:nvSpPr>
          <p:spPr>
            <a:xfrm>
              <a:off x="4687698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521;p53">
              <a:extLst>
                <a:ext uri="{FF2B5EF4-FFF2-40B4-BE49-F238E27FC236}">
                  <a16:creationId xmlns:a16="http://schemas.microsoft.com/office/drawing/2014/main" id="{CECBAF6A-A905-184D-BB70-ACED8B7D717B}"/>
                </a:ext>
              </a:extLst>
            </p:cNvPr>
            <p:cNvSpPr/>
            <p:nvPr/>
          </p:nvSpPr>
          <p:spPr>
            <a:xfrm>
              <a:off x="4687698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522;p53">
              <a:extLst>
                <a:ext uri="{FF2B5EF4-FFF2-40B4-BE49-F238E27FC236}">
                  <a16:creationId xmlns:a16="http://schemas.microsoft.com/office/drawing/2014/main" id="{D0E65127-9246-5844-988B-09FF903D75FA}"/>
                </a:ext>
              </a:extLst>
            </p:cNvPr>
            <p:cNvSpPr/>
            <p:nvPr/>
          </p:nvSpPr>
          <p:spPr>
            <a:xfrm>
              <a:off x="4687698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523;p53">
              <a:extLst>
                <a:ext uri="{FF2B5EF4-FFF2-40B4-BE49-F238E27FC236}">
                  <a16:creationId xmlns:a16="http://schemas.microsoft.com/office/drawing/2014/main" id="{4995C311-AE4B-6947-8A41-3A0433869970}"/>
                </a:ext>
              </a:extLst>
            </p:cNvPr>
            <p:cNvSpPr/>
            <p:nvPr/>
          </p:nvSpPr>
          <p:spPr>
            <a:xfrm>
              <a:off x="4687698" y="2053036"/>
              <a:ext cx="44748" cy="38202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524;p53">
              <a:extLst>
                <a:ext uri="{FF2B5EF4-FFF2-40B4-BE49-F238E27FC236}">
                  <a16:creationId xmlns:a16="http://schemas.microsoft.com/office/drawing/2014/main" id="{06ACDCA6-5CD5-CD42-B30E-C9F526710C39}"/>
                </a:ext>
              </a:extLst>
            </p:cNvPr>
            <p:cNvSpPr/>
            <p:nvPr/>
          </p:nvSpPr>
          <p:spPr>
            <a:xfrm>
              <a:off x="4687698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525;p53">
              <a:extLst>
                <a:ext uri="{FF2B5EF4-FFF2-40B4-BE49-F238E27FC236}">
                  <a16:creationId xmlns:a16="http://schemas.microsoft.com/office/drawing/2014/main" id="{A882322B-8F4D-B946-97F4-5CC2BA4FA0D0}"/>
                </a:ext>
              </a:extLst>
            </p:cNvPr>
            <p:cNvSpPr/>
            <p:nvPr/>
          </p:nvSpPr>
          <p:spPr>
            <a:xfrm>
              <a:off x="4687698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526;p53">
              <a:extLst>
                <a:ext uri="{FF2B5EF4-FFF2-40B4-BE49-F238E27FC236}">
                  <a16:creationId xmlns:a16="http://schemas.microsoft.com/office/drawing/2014/main" id="{26C9771D-A75D-704A-82D6-69FE3CD003DB}"/>
                </a:ext>
              </a:extLst>
            </p:cNvPr>
            <p:cNvSpPr/>
            <p:nvPr/>
          </p:nvSpPr>
          <p:spPr>
            <a:xfrm>
              <a:off x="4687698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527;p53">
              <a:extLst>
                <a:ext uri="{FF2B5EF4-FFF2-40B4-BE49-F238E27FC236}">
                  <a16:creationId xmlns:a16="http://schemas.microsoft.com/office/drawing/2014/main" id="{F7234EF1-29C3-3E41-A5AD-9B860DD502DA}"/>
                </a:ext>
              </a:extLst>
            </p:cNvPr>
            <p:cNvSpPr/>
            <p:nvPr/>
          </p:nvSpPr>
          <p:spPr>
            <a:xfrm>
              <a:off x="4687698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528;p53">
              <a:extLst>
                <a:ext uri="{FF2B5EF4-FFF2-40B4-BE49-F238E27FC236}">
                  <a16:creationId xmlns:a16="http://schemas.microsoft.com/office/drawing/2014/main" id="{E3B94A54-50EC-2244-A1D8-E6A58F9F38E4}"/>
                </a:ext>
              </a:extLst>
            </p:cNvPr>
            <p:cNvSpPr/>
            <p:nvPr/>
          </p:nvSpPr>
          <p:spPr>
            <a:xfrm>
              <a:off x="4687698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529;p53">
              <a:extLst>
                <a:ext uri="{FF2B5EF4-FFF2-40B4-BE49-F238E27FC236}">
                  <a16:creationId xmlns:a16="http://schemas.microsoft.com/office/drawing/2014/main" id="{6B3AC315-66F6-CE44-B3A2-DE6FF2ACDA68}"/>
                </a:ext>
              </a:extLst>
            </p:cNvPr>
            <p:cNvSpPr/>
            <p:nvPr/>
          </p:nvSpPr>
          <p:spPr>
            <a:xfrm>
              <a:off x="4687698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530;p53">
              <a:extLst>
                <a:ext uri="{FF2B5EF4-FFF2-40B4-BE49-F238E27FC236}">
                  <a16:creationId xmlns:a16="http://schemas.microsoft.com/office/drawing/2014/main" id="{B53BA62E-9EB1-0648-8EC6-DD90FD2DD76E}"/>
                </a:ext>
              </a:extLst>
            </p:cNvPr>
            <p:cNvSpPr/>
            <p:nvPr/>
          </p:nvSpPr>
          <p:spPr>
            <a:xfrm>
              <a:off x="4687698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531;p53">
              <a:extLst>
                <a:ext uri="{FF2B5EF4-FFF2-40B4-BE49-F238E27FC236}">
                  <a16:creationId xmlns:a16="http://schemas.microsoft.com/office/drawing/2014/main" id="{A4E71F57-B1F0-C345-8881-FEF0B78CE3C9}"/>
                </a:ext>
              </a:extLst>
            </p:cNvPr>
            <p:cNvSpPr/>
            <p:nvPr/>
          </p:nvSpPr>
          <p:spPr>
            <a:xfrm>
              <a:off x="4687698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532;p53">
              <a:extLst>
                <a:ext uri="{FF2B5EF4-FFF2-40B4-BE49-F238E27FC236}">
                  <a16:creationId xmlns:a16="http://schemas.microsoft.com/office/drawing/2014/main" id="{BEE2FCA2-CAE8-F141-B43C-8151439078D5}"/>
                </a:ext>
              </a:extLst>
            </p:cNvPr>
            <p:cNvSpPr/>
            <p:nvPr/>
          </p:nvSpPr>
          <p:spPr>
            <a:xfrm>
              <a:off x="4687698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533;p53">
              <a:extLst>
                <a:ext uri="{FF2B5EF4-FFF2-40B4-BE49-F238E27FC236}">
                  <a16:creationId xmlns:a16="http://schemas.microsoft.com/office/drawing/2014/main" id="{E70435BF-165B-8D41-82A1-052E94F7C902}"/>
                </a:ext>
              </a:extLst>
            </p:cNvPr>
            <p:cNvSpPr/>
            <p:nvPr/>
          </p:nvSpPr>
          <p:spPr>
            <a:xfrm>
              <a:off x="4687698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534;p53">
              <a:extLst>
                <a:ext uri="{FF2B5EF4-FFF2-40B4-BE49-F238E27FC236}">
                  <a16:creationId xmlns:a16="http://schemas.microsoft.com/office/drawing/2014/main" id="{012CE9C9-B777-6846-BA56-A5CB99C51897}"/>
                </a:ext>
              </a:extLst>
            </p:cNvPr>
            <p:cNvSpPr/>
            <p:nvPr/>
          </p:nvSpPr>
          <p:spPr>
            <a:xfrm>
              <a:off x="468769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535;p53">
              <a:extLst>
                <a:ext uri="{FF2B5EF4-FFF2-40B4-BE49-F238E27FC236}">
                  <a16:creationId xmlns:a16="http://schemas.microsoft.com/office/drawing/2014/main" id="{A2B2AC83-3A1F-E64B-9327-2F2F79C48FDB}"/>
                </a:ext>
              </a:extLst>
            </p:cNvPr>
            <p:cNvSpPr/>
            <p:nvPr/>
          </p:nvSpPr>
          <p:spPr>
            <a:xfrm>
              <a:off x="4687698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536;p53">
              <a:extLst>
                <a:ext uri="{FF2B5EF4-FFF2-40B4-BE49-F238E27FC236}">
                  <a16:creationId xmlns:a16="http://schemas.microsoft.com/office/drawing/2014/main" id="{B4DDF170-B02E-1D4F-B21A-11079E76EB77}"/>
                </a:ext>
              </a:extLst>
            </p:cNvPr>
            <p:cNvSpPr/>
            <p:nvPr/>
          </p:nvSpPr>
          <p:spPr>
            <a:xfrm>
              <a:off x="468769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537;p53">
              <a:extLst>
                <a:ext uri="{FF2B5EF4-FFF2-40B4-BE49-F238E27FC236}">
                  <a16:creationId xmlns:a16="http://schemas.microsoft.com/office/drawing/2014/main" id="{DF9E11F1-F0CE-CE4C-BA65-5EC0B495B724}"/>
                </a:ext>
              </a:extLst>
            </p:cNvPr>
            <p:cNvSpPr/>
            <p:nvPr/>
          </p:nvSpPr>
          <p:spPr>
            <a:xfrm>
              <a:off x="4742382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538;p53">
              <a:extLst>
                <a:ext uri="{FF2B5EF4-FFF2-40B4-BE49-F238E27FC236}">
                  <a16:creationId xmlns:a16="http://schemas.microsoft.com/office/drawing/2014/main" id="{FD889B7B-B415-4C4F-BF64-68751BE00B1D}"/>
                </a:ext>
              </a:extLst>
            </p:cNvPr>
            <p:cNvSpPr/>
            <p:nvPr/>
          </p:nvSpPr>
          <p:spPr>
            <a:xfrm>
              <a:off x="4742382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539;p53">
              <a:extLst>
                <a:ext uri="{FF2B5EF4-FFF2-40B4-BE49-F238E27FC236}">
                  <a16:creationId xmlns:a16="http://schemas.microsoft.com/office/drawing/2014/main" id="{FF5655F9-0D85-CE49-BDAD-C9558EECF419}"/>
                </a:ext>
              </a:extLst>
            </p:cNvPr>
            <p:cNvSpPr/>
            <p:nvPr/>
          </p:nvSpPr>
          <p:spPr>
            <a:xfrm>
              <a:off x="4742382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540;p53">
              <a:extLst>
                <a:ext uri="{FF2B5EF4-FFF2-40B4-BE49-F238E27FC236}">
                  <a16:creationId xmlns:a16="http://schemas.microsoft.com/office/drawing/2014/main" id="{91D73320-CF7E-3049-A21E-CD856EE6DB18}"/>
                </a:ext>
              </a:extLst>
            </p:cNvPr>
            <p:cNvSpPr/>
            <p:nvPr/>
          </p:nvSpPr>
          <p:spPr>
            <a:xfrm>
              <a:off x="4742382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541;p53">
              <a:extLst>
                <a:ext uri="{FF2B5EF4-FFF2-40B4-BE49-F238E27FC236}">
                  <a16:creationId xmlns:a16="http://schemas.microsoft.com/office/drawing/2014/main" id="{6F1C30AB-07C2-1F46-A844-28368274D6DD}"/>
                </a:ext>
              </a:extLst>
            </p:cNvPr>
            <p:cNvSpPr/>
            <p:nvPr/>
          </p:nvSpPr>
          <p:spPr>
            <a:xfrm>
              <a:off x="4742382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542;p53">
              <a:extLst>
                <a:ext uri="{FF2B5EF4-FFF2-40B4-BE49-F238E27FC236}">
                  <a16:creationId xmlns:a16="http://schemas.microsoft.com/office/drawing/2014/main" id="{42D36D5C-F992-B04D-8727-D4610CB4541C}"/>
                </a:ext>
              </a:extLst>
            </p:cNvPr>
            <p:cNvSpPr/>
            <p:nvPr/>
          </p:nvSpPr>
          <p:spPr>
            <a:xfrm>
              <a:off x="4742382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543;p53">
              <a:extLst>
                <a:ext uri="{FF2B5EF4-FFF2-40B4-BE49-F238E27FC236}">
                  <a16:creationId xmlns:a16="http://schemas.microsoft.com/office/drawing/2014/main" id="{24FBEA46-52AB-4042-B2CB-EB2D8CE7A6FC}"/>
                </a:ext>
              </a:extLst>
            </p:cNvPr>
            <p:cNvSpPr/>
            <p:nvPr/>
          </p:nvSpPr>
          <p:spPr>
            <a:xfrm>
              <a:off x="4742382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544;p53">
              <a:extLst>
                <a:ext uri="{FF2B5EF4-FFF2-40B4-BE49-F238E27FC236}">
                  <a16:creationId xmlns:a16="http://schemas.microsoft.com/office/drawing/2014/main" id="{928A2E27-AB8D-5D44-B15D-E60081A260C3}"/>
                </a:ext>
              </a:extLst>
            </p:cNvPr>
            <p:cNvSpPr/>
            <p:nvPr/>
          </p:nvSpPr>
          <p:spPr>
            <a:xfrm>
              <a:off x="4742382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545;p53">
              <a:extLst>
                <a:ext uri="{FF2B5EF4-FFF2-40B4-BE49-F238E27FC236}">
                  <a16:creationId xmlns:a16="http://schemas.microsoft.com/office/drawing/2014/main" id="{E501B9C9-BE6E-524A-B8D0-AB521222D41C}"/>
                </a:ext>
              </a:extLst>
            </p:cNvPr>
            <p:cNvSpPr/>
            <p:nvPr/>
          </p:nvSpPr>
          <p:spPr>
            <a:xfrm>
              <a:off x="4742382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546;p53">
              <a:extLst>
                <a:ext uri="{FF2B5EF4-FFF2-40B4-BE49-F238E27FC236}">
                  <a16:creationId xmlns:a16="http://schemas.microsoft.com/office/drawing/2014/main" id="{8897CD67-3860-BF4F-A87C-9E23F75A5CD9}"/>
                </a:ext>
              </a:extLst>
            </p:cNvPr>
            <p:cNvSpPr/>
            <p:nvPr/>
          </p:nvSpPr>
          <p:spPr>
            <a:xfrm>
              <a:off x="4742382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547;p53">
              <a:extLst>
                <a:ext uri="{FF2B5EF4-FFF2-40B4-BE49-F238E27FC236}">
                  <a16:creationId xmlns:a16="http://schemas.microsoft.com/office/drawing/2014/main" id="{F820C662-0D16-1F44-920D-97F94AAB4812}"/>
                </a:ext>
              </a:extLst>
            </p:cNvPr>
            <p:cNvSpPr/>
            <p:nvPr/>
          </p:nvSpPr>
          <p:spPr>
            <a:xfrm>
              <a:off x="4742382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548;p53">
              <a:extLst>
                <a:ext uri="{FF2B5EF4-FFF2-40B4-BE49-F238E27FC236}">
                  <a16:creationId xmlns:a16="http://schemas.microsoft.com/office/drawing/2014/main" id="{13490D42-66B0-0F45-B0C6-26A4960E5BD9}"/>
                </a:ext>
              </a:extLst>
            </p:cNvPr>
            <p:cNvSpPr/>
            <p:nvPr/>
          </p:nvSpPr>
          <p:spPr>
            <a:xfrm>
              <a:off x="4742382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549;p53">
              <a:extLst>
                <a:ext uri="{FF2B5EF4-FFF2-40B4-BE49-F238E27FC236}">
                  <a16:creationId xmlns:a16="http://schemas.microsoft.com/office/drawing/2014/main" id="{95C90B5A-386E-D641-89B6-95BAAE6B43B4}"/>
                </a:ext>
              </a:extLst>
            </p:cNvPr>
            <p:cNvSpPr/>
            <p:nvPr/>
          </p:nvSpPr>
          <p:spPr>
            <a:xfrm>
              <a:off x="4742382" y="2544832"/>
              <a:ext cx="44873" cy="38327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550;p53">
              <a:extLst>
                <a:ext uri="{FF2B5EF4-FFF2-40B4-BE49-F238E27FC236}">
                  <a16:creationId xmlns:a16="http://schemas.microsoft.com/office/drawing/2014/main" id="{8791A866-971E-454D-83D1-9B44E6498440}"/>
                </a:ext>
              </a:extLst>
            </p:cNvPr>
            <p:cNvSpPr/>
            <p:nvPr/>
          </p:nvSpPr>
          <p:spPr>
            <a:xfrm>
              <a:off x="4742382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551;p53">
              <a:extLst>
                <a:ext uri="{FF2B5EF4-FFF2-40B4-BE49-F238E27FC236}">
                  <a16:creationId xmlns:a16="http://schemas.microsoft.com/office/drawing/2014/main" id="{96199D83-60B6-1A47-B7FE-2D33EDF86BA3}"/>
                </a:ext>
              </a:extLst>
            </p:cNvPr>
            <p:cNvSpPr/>
            <p:nvPr/>
          </p:nvSpPr>
          <p:spPr>
            <a:xfrm>
              <a:off x="4742382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552;p53">
              <a:extLst>
                <a:ext uri="{FF2B5EF4-FFF2-40B4-BE49-F238E27FC236}">
                  <a16:creationId xmlns:a16="http://schemas.microsoft.com/office/drawing/2014/main" id="{69E757A6-4BCD-974A-9D71-16C7BCF4C559}"/>
                </a:ext>
              </a:extLst>
            </p:cNvPr>
            <p:cNvSpPr/>
            <p:nvPr/>
          </p:nvSpPr>
          <p:spPr>
            <a:xfrm>
              <a:off x="4742382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553;p53">
              <a:extLst>
                <a:ext uri="{FF2B5EF4-FFF2-40B4-BE49-F238E27FC236}">
                  <a16:creationId xmlns:a16="http://schemas.microsoft.com/office/drawing/2014/main" id="{46D80A91-1D19-D84B-A339-DA106C0C1F2C}"/>
                </a:ext>
              </a:extLst>
            </p:cNvPr>
            <p:cNvSpPr/>
            <p:nvPr/>
          </p:nvSpPr>
          <p:spPr>
            <a:xfrm>
              <a:off x="4742382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554;p53">
              <a:extLst>
                <a:ext uri="{FF2B5EF4-FFF2-40B4-BE49-F238E27FC236}">
                  <a16:creationId xmlns:a16="http://schemas.microsoft.com/office/drawing/2014/main" id="{E5D08E91-4A81-1C40-BE36-9963AEB6FAC0}"/>
                </a:ext>
              </a:extLst>
            </p:cNvPr>
            <p:cNvSpPr/>
            <p:nvPr/>
          </p:nvSpPr>
          <p:spPr>
            <a:xfrm>
              <a:off x="4742382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555;p53">
              <a:extLst>
                <a:ext uri="{FF2B5EF4-FFF2-40B4-BE49-F238E27FC236}">
                  <a16:creationId xmlns:a16="http://schemas.microsoft.com/office/drawing/2014/main" id="{5BDDACF2-972D-DC49-B260-D0EA6FF7C219}"/>
                </a:ext>
              </a:extLst>
            </p:cNvPr>
            <p:cNvSpPr/>
            <p:nvPr/>
          </p:nvSpPr>
          <p:spPr>
            <a:xfrm>
              <a:off x="479704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556;p53">
              <a:extLst>
                <a:ext uri="{FF2B5EF4-FFF2-40B4-BE49-F238E27FC236}">
                  <a16:creationId xmlns:a16="http://schemas.microsoft.com/office/drawing/2014/main" id="{4C06CD66-4DE1-FA42-9318-EEC97165A596}"/>
                </a:ext>
              </a:extLst>
            </p:cNvPr>
            <p:cNvSpPr/>
            <p:nvPr/>
          </p:nvSpPr>
          <p:spPr>
            <a:xfrm>
              <a:off x="479704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557;p53">
              <a:extLst>
                <a:ext uri="{FF2B5EF4-FFF2-40B4-BE49-F238E27FC236}">
                  <a16:creationId xmlns:a16="http://schemas.microsoft.com/office/drawing/2014/main" id="{21B64BD4-4DC1-C744-A0C2-70C4E1671CFA}"/>
                </a:ext>
              </a:extLst>
            </p:cNvPr>
            <p:cNvSpPr/>
            <p:nvPr/>
          </p:nvSpPr>
          <p:spPr>
            <a:xfrm>
              <a:off x="479704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558;p53">
              <a:extLst>
                <a:ext uri="{FF2B5EF4-FFF2-40B4-BE49-F238E27FC236}">
                  <a16:creationId xmlns:a16="http://schemas.microsoft.com/office/drawing/2014/main" id="{6CB54353-C989-3044-A483-EBF4B3815E49}"/>
                </a:ext>
              </a:extLst>
            </p:cNvPr>
            <p:cNvSpPr/>
            <p:nvPr/>
          </p:nvSpPr>
          <p:spPr>
            <a:xfrm>
              <a:off x="479704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559;p53">
              <a:extLst>
                <a:ext uri="{FF2B5EF4-FFF2-40B4-BE49-F238E27FC236}">
                  <a16:creationId xmlns:a16="http://schemas.microsoft.com/office/drawing/2014/main" id="{E83C0AEE-CBEB-574F-84A8-11E3C0266A88}"/>
                </a:ext>
              </a:extLst>
            </p:cNvPr>
            <p:cNvSpPr/>
            <p:nvPr/>
          </p:nvSpPr>
          <p:spPr>
            <a:xfrm>
              <a:off x="479704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560;p53">
              <a:extLst>
                <a:ext uri="{FF2B5EF4-FFF2-40B4-BE49-F238E27FC236}">
                  <a16:creationId xmlns:a16="http://schemas.microsoft.com/office/drawing/2014/main" id="{F48717C6-7988-9049-9C76-935B275A88AB}"/>
                </a:ext>
              </a:extLst>
            </p:cNvPr>
            <p:cNvSpPr/>
            <p:nvPr/>
          </p:nvSpPr>
          <p:spPr>
            <a:xfrm>
              <a:off x="53981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561;p53">
              <a:extLst>
                <a:ext uri="{FF2B5EF4-FFF2-40B4-BE49-F238E27FC236}">
                  <a16:creationId xmlns:a16="http://schemas.microsoft.com/office/drawing/2014/main" id="{441CBF77-453C-2043-B94D-6C9256B150CB}"/>
                </a:ext>
              </a:extLst>
            </p:cNvPr>
            <p:cNvSpPr/>
            <p:nvPr/>
          </p:nvSpPr>
          <p:spPr>
            <a:xfrm>
              <a:off x="5398193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562;p53">
              <a:extLst>
                <a:ext uri="{FF2B5EF4-FFF2-40B4-BE49-F238E27FC236}">
                  <a16:creationId xmlns:a16="http://schemas.microsoft.com/office/drawing/2014/main" id="{E2C28D80-531D-7D43-925E-4121DB9B7500}"/>
                </a:ext>
              </a:extLst>
            </p:cNvPr>
            <p:cNvSpPr/>
            <p:nvPr/>
          </p:nvSpPr>
          <p:spPr>
            <a:xfrm>
              <a:off x="5452716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563;p53">
              <a:extLst>
                <a:ext uri="{FF2B5EF4-FFF2-40B4-BE49-F238E27FC236}">
                  <a16:creationId xmlns:a16="http://schemas.microsoft.com/office/drawing/2014/main" id="{847C61CA-C9AE-C042-B460-B592C0E7266F}"/>
                </a:ext>
              </a:extLst>
            </p:cNvPr>
            <p:cNvSpPr/>
            <p:nvPr/>
          </p:nvSpPr>
          <p:spPr>
            <a:xfrm>
              <a:off x="5452716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564;p53">
              <a:extLst>
                <a:ext uri="{FF2B5EF4-FFF2-40B4-BE49-F238E27FC236}">
                  <a16:creationId xmlns:a16="http://schemas.microsoft.com/office/drawing/2014/main" id="{C728A39E-C7F6-7345-90DD-6793F1B72D9A}"/>
                </a:ext>
              </a:extLst>
            </p:cNvPr>
            <p:cNvSpPr/>
            <p:nvPr/>
          </p:nvSpPr>
          <p:spPr>
            <a:xfrm>
              <a:off x="5507399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565;p53">
              <a:extLst>
                <a:ext uri="{FF2B5EF4-FFF2-40B4-BE49-F238E27FC236}">
                  <a16:creationId xmlns:a16="http://schemas.microsoft.com/office/drawing/2014/main" id="{2927123E-F88F-7A40-9537-FC75C2556814}"/>
                </a:ext>
              </a:extLst>
            </p:cNvPr>
            <p:cNvSpPr/>
            <p:nvPr/>
          </p:nvSpPr>
          <p:spPr>
            <a:xfrm>
              <a:off x="5507399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566;p53">
              <a:extLst>
                <a:ext uri="{FF2B5EF4-FFF2-40B4-BE49-F238E27FC236}">
                  <a16:creationId xmlns:a16="http://schemas.microsoft.com/office/drawing/2014/main" id="{87586BB0-BFA4-FA44-ABBA-01550153C3C0}"/>
                </a:ext>
              </a:extLst>
            </p:cNvPr>
            <p:cNvSpPr/>
            <p:nvPr/>
          </p:nvSpPr>
          <p:spPr>
            <a:xfrm>
              <a:off x="5507399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567;p53">
              <a:extLst>
                <a:ext uri="{FF2B5EF4-FFF2-40B4-BE49-F238E27FC236}">
                  <a16:creationId xmlns:a16="http://schemas.microsoft.com/office/drawing/2014/main" id="{46E8D129-D376-0940-BAE2-3F1BB71E241B}"/>
                </a:ext>
              </a:extLst>
            </p:cNvPr>
            <p:cNvSpPr/>
            <p:nvPr/>
          </p:nvSpPr>
          <p:spPr>
            <a:xfrm>
              <a:off x="55620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568;p53">
              <a:extLst>
                <a:ext uri="{FF2B5EF4-FFF2-40B4-BE49-F238E27FC236}">
                  <a16:creationId xmlns:a16="http://schemas.microsoft.com/office/drawing/2014/main" id="{2F11C986-EF0B-734F-9B65-3A833C90DF53}"/>
                </a:ext>
              </a:extLst>
            </p:cNvPr>
            <p:cNvSpPr/>
            <p:nvPr/>
          </p:nvSpPr>
          <p:spPr>
            <a:xfrm>
              <a:off x="55620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569;p53">
              <a:extLst>
                <a:ext uri="{FF2B5EF4-FFF2-40B4-BE49-F238E27FC236}">
                  <a16:creationId xmlns:a16="http://schemas.microsoft.com/office/drawing/2014/main" id="{5BD7B3AB-5816-B341-8711-3E34AC6AC0C6}"/>
                </a:ext>
              </a:extLst>
            </p:cNvPr>
            <p:cNvSpPr/>
            <p:nvPr/>
          </p:nvSpPr>
          <p:spPr>
            <a:xfrm>
              <a:off x="56167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570;p53">
              <a:extLst>
                <a:ext uri="{FF2B5EF4-FFF2-40B4-BE49-F238E27FC236}">
                  <a16:creationId xmlns:a16="http://schemas.microsoft.com/office/drawing/2014/main" id="{12BA8466-E503-D84E-975F-B1DB32B9A071}"/>
                </a:ext>
              </a:extLst>
            </p:cNvPr>
            <p:cNvSpPr/>
            <p:nvPr/>
          </p:nvSpPr>
          <p:spPr>
            <a:xfrm>
              <a:off x="59446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571;p53">
              <a:extLst>
                <a:ext uri="{FF2B5EF4-FFF2-40B4-BE49-F238E27FC236}">
                  <a16:creationId xmlns:a16="http://schemas.microsoft.com/office/drawing/2014/main" id="{2E302F18-7D14-0F44-9750-CC979B42F7CB}"/>
                </a:ext>
              </a:extLst>
            </p:cNvPr>
            <p:cNvSpPr/>
            <p:nvPr/>
          </p:nvSpPr>
          <p:spPr>
            <a:xfrm>
              <a:off x="567143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572;p53">
              <a:extLst>
                <a:ext uri="{FF2B5EF4-FFF2-40B4-BE49-F238E27FC236}">
                  <a16:creationId xmlns:a16="http://schemas.microsoft.com/office/drawing/2014/main" id="{DE91CE51-00FE-0444-90FB-623B0EF54BDF}"/>
                </a:ext>
              </a:extLst>
            </p:cNvPr>
            <p:cNvSpPr/>
            <p:nvPr/>
          </p:nvSpPr>
          <p:spPr>
            <a:xfrm>
              <a:off x="57259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573;p53">
              <a:extLst>
                <a:ext uri="{FF2B5EF4-FFF2-40B4-BE49-F238E27FC236}">
                  <a16:creationId xmlns:a16="http://schemas.microsoft.com/office/drawing/2014/main" id="{4053261D-76DB-6844-A640-E646F691082B}"/>
                </a:ext>
              </a:extLst>
            </p:cNvPr>
            <p:cNvSpPr/>
            <p:nvPr/>
          </p:nvSpPr>
          <p:spPr>
            <a:xfrm>
              <a:off x="5780783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574;p53">
              <a:extLst>
                <a:ext uri="{FF2B5EF4-FFF2-40B4-BE49-F238E27FC236}">
                  <a16:creationId xmlns:a16="http://schemas.microsoft.com/office/drawing/2014/main" id="{23AB3125-A38D-E24F-B895-240040F858DC}"/>
                </a:ext>
              </a:extLst>
            </p:cNvPr>
            <p:cNvSpPr/>
            <p:nvPr/>
          </p:nvSpPr>
          <p:spPr>
            <a:xfrm>
              <a:off x="5889989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575;p53">
              <a:extLst>
                <a:ext uri="{FF2B5EF4-FFF2-40B4-BE49-F238E27FC236}">
                  <a16:creationId xmlns:a16="http://schemas.microsoft.com/office/drawing/2014/main" id="{7F2CD5B5-02E7-4941-92F7-25C197A4D90D}"/>
                </a:ext>
              </a:extLst>
            </p:cNvPr>
            <p:cNvSpPr/>
            <p:nvPr/>
          </p:nvSpPr>
          <p:spPr>
            <a:xfrm>
              <a:off x="58354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576;p53">
              <a:extLst>
                <a:ext uri="{FF2B5EF4-FFF2-40B4-BE49-F238E27FC236}">
                  <a16:creationId xmlns:a16="http://schemas.microsoft.com/office/drawing/2014/main" id="{0413A304-8089-0A48-802A-8618DBF559F4}"/>
                </a:ext>
              </a:extLst>
            </p:cNvPr>
            <p:cNvSpPr/>
            <p:nvPr/>
          </p:nvSpPr>
          <p:spPr>
            <a:xfrm>
              <a:off x="578078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577;p53">
              <a:extLst>
                <a:ext uri="{FF2B5EF4-FFF2-40B4-BE49-F238E27FC236}">
                  <a16:creationId xmlns:a16="http://schemas.microsoft.com/office/drawing/2014/main" id="{AE875C2B-4F12-6640-A11F-17549E1C093A}"/>
                </a:ext>
              </a:extLst>
            </p:cNvPr>
            <p:cNvSpPr/>
            <p:nvPr/>
          </p:nvSpPr>
          <p:spPr>
            <a:xfrm>
              <a:off x="5725955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578;p53">
              <a:extLst>
                <a:ext uri="{FF2B5EF4-FFF2-40B4-BE49-F238E27FC236}">
                  <a16:creationId xmlns:a16="http://schemas.microsoft.com/office/drawing/2014/main" id="{3F14E0C1-CFDC-7948-B6BA-A81A3870F20B}"/>
                </a:ext>
              </a:extLst>
            </p:cNvPr>
            <p:cNvSpPr/>
            <p:nvPr/>
          </p:nvSpPr>
          <p:spPr>
            <a:xfrm>
              <a:off x="5671433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579;p53">
              <a:extLst>
                <a:ext uri="{FF2B5EF4-FFF2-40B4-BE49-F238E27FC236}">
                  <a16:creationId xmlns:a16="http://schemas.microsoft.com/office/drawing/2014/main" id="{E7102654-2D0C-AB4B-A7F2-CE1CF3BC0CC1}"/>
                </a:ext>
              </a:extLst>
            </p:cNvPr>
            <p:cNvSpPr/>
            <p:nvPr/>
          </p:nvSpPr>
          <p:spPr>
            <a:xfrm>
              <a:off x="5616749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580;p53">
              <a:extLst>
                <a:ext uri="{FF2B5EF4-FFF2-40B4-BE49-F238E27FC236}">
                  <a16:creationId xmlns:a16="http://schemas.microsoft.com/office/drawing/2014/main" id="{FF8ACF5A-8F94-3044-A8F8-ECE93FA6A444}"/>
                </a:ext>
              </a:extLst>
            </p:cNvPr>
            <p:cNvSpPr/>
            <p:nvPr/>
          </p:nvSpPr>
          <p:spPr>
            <a:xfrm>
              <a:off x="56167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581;p53">
              <a:extLst>
                <a:ext uri="{FF2B5EF4-FFF2-40B4-BE49-F238E27FC236}">
                  <a16:creationId xmlns:a16="http://schemas.microsoft.com/office/drawing/2014/main" id="{0C7D35ED-777D-744D-9D81-3E91349C2E8A}"/>
                </a:ext>
              </a:extLst>
            </p:cNvPr>
            <p:cNvSpPr/>
            <p:nvPr/>
          </p:nvSpPr>
          <p:spPr>
            <a:xfrm>
              <a:off x="55620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582;p53">
              <a:extLst>
                <a:ext uri="{FF2B5EF4-FFF2-40B4-BE49-F238E27FC236}">
                  <a16:creationId xmlns:a16="http://schemas.microsoft.com/office/drawing/2014/main" id="{E3A98AD6-81EE-A14E-8E23-3CB573DD665C}"/>
                </a:ext>
              </a:extLst>
            </p:cNvPr>
            <p:cNvSpPr/>
            <p:nvPr/>
          </p:nvSpPr>
          <p:spPr>
            <a:xfrm>
              <a:off x="5507399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583;p53">
              <a:extLst>
                <a:ext uri="{FF2B5EF4-FFF2-40B4-BE49-F238E27FC236}">
                  <a16:creationId xmlns:a16="http://schemas.microsoft.com/office/drawing/2014/main" id="{4853AC9C-E987-B34F-BC33-9BAFF1BFE57F}"/>
                </a:ext>
              </a:extLst>
            </p:cNvPr>
            <p:cNvSpPr/>
            <p:nvPr/>
          </p:nvSpPr>
          <p:spPr>
            <a:xfrm>
              <a:off x="5452716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584;p53">
              <a:extLst>
                <a:ext uri="{FF2B5EF4-FFF2-40B4-BE49-F238E27FC236}">
                  <a16:creationId xmlns:a16="http://schemas.microsoft.com/office/drawing/2014/main" id="{C832DF51-DA36-C94F-B401-99EE7DA2F31A}"/>
                </a:ext>
              </a:extLst>
            </p:cNvPr>
            <p:cNvSpPr/>
            <p:nvPr/>
          </p:nvSpPr>
          <p:spPr>
            <a:xfrm>
              <a:off x="5398193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585;p53">
              <a:extLst>
                <a:ext uri="{FF2B5EF4-FFF2-40B4-BE49-F238E27FC236}">
                  <a16:creationId xmlns:a16="http://schemas.microsoft.com/office/drawing/2014/main" id="{059FA114-4FBA-E940-A994-F4D377AD8EBF}"/>
                </a:ext>
              </a:extLst>
            </p:cNvPr>
            <p:cNvSpPr/>
            <p:nvPr/>
          </p:nvSpPr>
          <p:spPr>
            <a:xfrm>
              <a:off x="507028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586;p53">
              <a:extLst>
                <a:ext uri="{FF2B5EF4-FFF2-40B4-BE49-F238E27FC236}">
                  <a16:creationId xmlns:a16="http://schemas.microsoft.com/office/drawing/2014/main" id="{E4569AC7-3DF4-5442-A5FE-A2FC214FD4FD}"/>
                </a:ext>
              </a:extLst>
            </p:cNvPr>
            <p:cNvSpPr/>
            <p:nvPr/>
          </p:nvSpPr>
          <p:spPr>
            <a:xfrm>
              <a:off x="507028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587;p53">
              <a:extLst>
                <a:ext uri="{FF2B5EF4-FFF2-40B4-BE49-F238E27FC236}">
                  <a16:creationId xmlns:a16="http://schemas.microsoft.com/office/drawing/2014/main" id="{7278123D-EAE7-304A-98D5-458AFED17CB2}"/>
                </a:ext>
              </a:extLst>
            </p:cNvPr>
            <p:cNvSpPr/>
            <p:nvPr/>
          </p:nvSpPr>
          <p:spPr>
            <a:xfrm>
              <a:off x="512495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588;p53">
              <a:extLst>
                <a:ext uri="{FF2B5EF4-FFF2-40B4-BE49-F238E27FC236}">
                  <a16:creationId xmlns:a16="http://schemas.microsoft.com/office/drawing/2014/main" id="{65B20BD1-7296-404E-A3B3-F217F26D71CE}"/>
                </a:ext>
              </a:extLst>
            </p:cNvPr>
            <p:cNvSpPr/>
            <p:nvPr/>
          </p:nvSpPr>
          <p:spPr>
            <a:xfrm>
              <a:off x="512495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589;p53">
              <a:extLst>
                <a:ext uri="{FF2B5EF4-FFF2-40B4-BE49-F238E27FC236}">
                  <a16:creationId xmlns:a16="http://schemas.microsoft.com/office/drawing/2014/main" id="{BF86285F-4F3F-4942-B51A-23B38DCC0356}"/>
                </a:ext>
              </a:extLst>
            </p:cNvPr>
            <p:cNvSpPr/>
            <p:nvPr/>
          </p:nvSpPr>
          <p:spPr>
            <a:xfrm>
              <a:off x="512495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590;p53">
              <a:extLst>
                <a:ext uri="{FF2B5EF4-FFF2-40B4-BE49-F238E27FC236}">
                  <a16:creationId xmlns:a16="http://schemas.microsoft.com/office/drawing/2014/main" id="{335C56D6-47C3-2842-A709-23613CACED8C}"/>
                </a:ext>
              </a:extLst>
            </p:cNvPr>
            <p:cNvSpPr/>
            <p:nvPr/>
          </p:nvSpPr>
          <p:spPr>
            <a:xfrm>
              <a:off x="512495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591;p53">
              <a:extLst>
                <a:ext uri="{FF2B5EF4-FFF2-40B4-BE49-F238E27FC236}">
                  <a16:creationId xmlns:a16="http://schemas.microsoft.com/office/drawing/2014/main" id="{7F3285CC-3369-4245-AB30-D00A51F7189A}"/>
                </a:ext>
              </a:extLst>
            </p:cNvPr>
            <p:cNvSpPr/>
            <p:nvPr/>
          </p:nvSpPr>
          <p:spPr>
            <a:xfrm>
              <a:off x="512495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592;p53">
              <a:extLst>
                <a:ext uri="{FF2B5EF4-FFF2-40B4-BE49-F238E27FC236}">
                  <a16:creationId xmlns:a16="http://schemas.microsoft.com/office/drawing/2014/main" id="{ED2DD13A-D111-5343-8B9F-C06CBBC3BF1F}"/>
                </a:ext>
              </a:extLst>
            </p:cNvPr>
            <p:cNvSpPr/>
            <p:nvPr/>
          </p:nvSpPr>
          <p:spPr>
            <a:xfrm>
              <a:off x="512495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593;p53">
              <a:extLst>
                <a:ext uri="{FF2B5EF4-FFF2-40B4-BE49-F238E27FC236}">
                  <a16:creationId xmlns:a16="http://schemas.microsoft.com/office/drawing/2014/main" id="{89633629-976F-9542-A0FC-6B446224A710}"/>
                </a:ext>
              </a:extLst>
            </p:cNvPr>
            <p:cNvSpPr/>
            <p:nvPr/>
          </p:nvSpPr>
          <p:spPr>
            <a:xfrm>
              <a:off x="512495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594;p53">
              <a:extLst>
                <a:ext uri="{FF2B5EF4-FFF2-40B4-BE49-F238E27FC236}">
                  <a16:creationId xmlns:a16="http://schemas.microsoft.com/office/drawing/2014/main" id="{4DF6D27C-8251-BF4B-8AA3-7AE97FB8B2D1}"/>
                </a:ext>
              </a:extLst>
            </p:cNvPr>
            <p:cNvSpPr/>
            <p:nvPr/>
          </p:nvSpPr>
          <p:spPr>
            <a:xfrm>
              <a:off x="512495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595;p53">
              <a:extLst>
                <a:ext uri="{FF2B5EF4-FFF2-40B4-BE49-F238E27FC236}">
                  <a16:creationId xmlns:a16="http://schemas.microsoft.com/office/drawing/2014/main" id="{B9D7EBCF-DDD5-6F45-A018-4C0745964ED3}"/>
                </a:ext>
              </a:extLst>
            </p:cNvPr>
            <p:cNvSpPr/>
            <p:nvPr/>
          </p:nvSpPr>
          <p:spPr>
            <a:xfrm>
              <a:off x="512495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596;p53">
              <a:extLst>
                <a:ext uri="{FF2B5EF4-FFF2-40B4-BE49-F238E27FC236}">
                  <a16:creationId xmlns:a16="http://schemas.microsoft.com/office/drawing/2014/main" id="{6BDD4667-7C85-954C-8F7E-CD66E2E1293F}"/>
                </a:ext>
              </a:extLst>
            </p:cNvPr>
            <p:cNvSpPr/>
            <p:nvPr/>
          </p:nvSpPr>
          <p:spPr>
            <a:xfrm>
              <a:off x="5179494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597;p53">
              <a:extLst>
                <a:ext uri="{FF2B5EF4-FFF2-40B4-BE49-F238E27FC236}">
                  <a16:creationId xmlns:a16="http://schemas.microsoft.com/office/drawing/2014/main" id="{8694FB16-2FD1-8445-8FB5-973F7CD59556}"/>
                </a:ext>
              </a:extLst>
            </p:cNvPr>
            <p:cNvSpPr/>
            <p:nvPr/>
          </p:nvSpPr>
          <p:spPr>
            <a:xfrm>
              <a:off x="5179494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598;p53">
              <a:extLst>
                <a:ext uri="{FF2B5EF4-FFF2-40B4-BE49-F238E27FC236}">
                  <a16:creationId xmlns:a16="http://schemas.microsoft.com/office/drawing/2014/main" id="{EF987B70-5583-3B4A-B12A-2E1DDF345ADD}"/>
                </a:ext>
              </a:extLst>
            </p:cNvPr>
            <p:cNvSpPr/>
            <p:nvPr/>
          </p:nvSpPr>
          <p:spPr>
            <a:xfrm>
              <a:off x="5179494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599;p53">
              <a:extLst>
                <a:ext uri="{FF2B5EF4-FFF2-40B4-BE49-F238E27FC236}">
                  <a16:creationId xmlns:a16="http://schemas.microsoft.com/office/drawing/2014/main" id="{79B5B21B-8BA1-C249-80C4-6C4ED131A874}"/>
                </a:ext>
              </a:extLst>
            </p:cNvPr>
            <p:cNvSpPr/>
            <p:nvPr/>
          </p:nvSpPr>
          <p:spPr>
            <a:xfrm>
              <a:off x="5179494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600;p53">
              <a:extLst>
                <a:ext uri="{FF2B5EF4-FFF2-40B4-BE49-F238E27FC236}">
                  <a16:creationId xmlns:a16="http://schemas.microsoft.com/office/drawing/2014/main" id="{45D8F4E4-12E8-DC42-BCE2-5DD11AA08E40}"/>
                </a:ext>
              </a:extLst>
            </p:cNvPr>
            <p:cNvSpPr/>
            <p:nvPr/>
          </p:nvSpPr>
          <p:spPr>
            <a:xfrm>
              <a:off x="5179494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601;p53">
              <a:extLst>
                <a:ext uri="{FF2B5EF4-FFF2-40B4-BE49-F238E27FC236}">
                  <a16:creationId xmlns:a16="http://schemas.microsoft.com/office/drawing/2014/main" id="{9627B817-D2B7-7647-AD40-76691A8B02E7}"/>
                </a:ext>
              </a:extLst>
            </p:cNvPr>
            <p:cNvSpPr/>
            <p:nvPr/>
          </p:nvSpPr>
          <p:spPr>
            <a:xfrm>
              <a:off x="5179494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602;p53">
              <a:extLst>
                <a:ext uri="{FF2B5EF4-FFF2-40B4-BE49-F238E27FC236}">
                  <a16:creationId xmlns:a16="http://schemas.microsoft.com/office/drawing/2014/main" id="{D91EF03B-D0F4-884F-9E08-0044FB619067}"/>
                </a:ext>
              </a:extLst>
            </p:cNvPr>
            <p:cNvSpPr/>
            <p:nvPr/>
          </p:nvSpPr>
          <p:spPr>
            <a:xfrm>
              <a:off x="5179494" y="227159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603;p53">
              <a:extLst>
                <a:ext uri="{FF2B5EF4-FFF2-40B4-BE49-F238E27FC236}">
                  <a16:creationId xmlns:a16="http://schemas.microsoft.com/office/drawing/2014/main" id="{A384C4D1-F77C-E94E-8AFA-53FFAE3BB326}"/>
                </a:ext>
              </a:extLst>
            </p:cNvPr>
            <p:cNvSpPr/>
            <p:nvPr/>
          </p:nvSpPr>
          <p:spPr>
            <a:xfrm>
              <a:off x="5179494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604;p53">
              <a:extLst>
                <a:ext uri="{FF2B5EF4-FFF2-40B4-BE49-F238E27FC236}">
                  <a16:creationId xmlns:a16="http://schemas.microsoft.com/office/drawing/2014/main" id="{9F1D6E16-6472-E049-84E7-229D82620A7D}"/>
                </a:ext>
              </a:extLst>
            </p:cNvPr>
            <p:cNvSpPr/>
            <p:nvPr/>
          </p:nvSpPr>
          <p:spPr>
            <a:xfrm>
              <a:off x="5234160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605;p53">
              <a:extLst>
                <a:ext uri="{FF2B5EF4-FFF2-40B4-BE49-F238E27FC236}">
                  <a16:creationId xmlns:a16="http://schemas.microsoft.com/office/drawing/2014/main" id="{2119E181-A941-7941-ABCA-DA63779985FA}"/>
                </a:ext>
              </a:extLst>
            </p:cNvPr>
            <p:cNvSpPr/>
            <p:nvPr/>
          </p:nvSpPr>
          <p:spPr>
            <a:xfrm>
              <a:off x="5234160" y="1998371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606;p53">
              <a:extLst>
                <a:ext uri="{FF2B5EF4-FFF2-40B4-BE49-F238E27FC236}">
                  <a16:creationId xmlns:a16="http://schemas.microsoft.com/office/drawing/2014/main" id="{0392732B-DA35-4141-AE75-269760E8F8E9}"/>
                </a:ext>
              </a:extLst>
            </p:cNvPr>
            <p:cNvSpPr/>
            <p:nvPr/>
          </p:nvSpPr>
          <p:spPr>
            <a:xfrm>
              <a:off x="5234160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607;p53">
              <a:extLst>
                <a:ext uri="{FF2B5EF4-FFF2-40B4-BE49-F238E27FC236}">
                  <a16:creationId xmlns:a16="http://schemas.microsoft.com/office/drawing/2014/main" id="{E28500BE-7F9E-4A4C-8828-08D0FCE4594A}"/>
                </a:ext>
              </a:extLst>
            </p:cNvPr>
            <p:cNvSpPr/>
            <p:nvPr/>
          </p:nvSpPr>
          <p:spPr>
            <a:xfrm>
              <a:off x="5234160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608;p53">
              <a:extLst>
                <a:ext uri="{FF2B5EF4-FFF2-40B4-BE49-F238E27FC236}">
                  <a16:creationId xmlns:a16="http://schemas.microsoft.com/office/drawing/2014/main" id="{8B5ED51E-5E00-CF48-B0EE-657D0A180BEF}"/>
                </a:ext>
              </a:extLst>
            </p:cNvPr>
            <p:cNvSpPr/>
            <p:nvPr/>
          </p:nvSpPr>
          <p:spPr>
            <a:xfrm>
              <a:off x="5234160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609;p53">
              <a:extLst>
                <a:ext uri="{FF2B5EF4-FFF2-40B4-BE49-F238E27FC236}">
                  <a16:creationId xmlns:a16="http://schemas.microsoft.com/office/drawing/2014/main" id="{B255F478-65E0-874B-8BE4-8CA2A19AF3BA}"/>
                </a:ext>
              </a:extLst>
            </p:cNvPr>
            <p:cNvSpPr/>
            <p:nvPr/>
          </p:nvSpPr>
          <p:spPr>
            <a:xfrm>
              <a:off x="5234160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610;p53">
              <a:extLst>
                <a:ext uri="{FF2B5EF4-FFF2-40B4-BE49-F238E27FC236}">
                  <a16:creationId xmlns:a16="http://schemas.microsoft.com/office/drawing/2014/main" id="{2A4154F9-2EFB-DC46-B335-C4EA9609E354}"/>
                </a:ext>
              </a:extLst>
            </p:cNvPr>
            <p:cNvSpPr/>
            <p:nvPr/>
          </p:nvSpPr>
          <p:spPr>
            <a:xfrm>
              <a:off x="5234160" y="2271592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611;p53">
              <a:extLst>
                <a:ext uri="{FF2B5EF4-FFF2-40B4-BE49-F238E27FC236}">
                  <a16:creationId xmlns:a16="http://schemas.microsoft.com/office/drawing/2014/main" id="{41900C29-07DD-6E4E-83C3-DEEC8144C292}"/>
                </a:ext>
              </a:extLst>
            </p:cNvPr>
            <p:cNvSpPr/>
            <p:nvPr/>
          </p:nvSpPr>
          <p:spPr>
            <a:xfrm>
              <a:off x="5234160" y="2326115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612;p53">
              <a:extLst>
                <a:ext uri="{FF2B5EF4-FFF2-40B4-BE49-F238E27FC236}">
                  <a16:creationId xmlns:a16="http://schemas.microsoft.com/office/drawing/2014/main" id="{4D7AE986-D3BF-ED4A-8397-469791721CD6}"/>
                </a:ext>
              </a:extLst>
            </p:cNvPr>
            <p:cNvSpPr/>
            <p:nvPr/>
          </p:nvSpPr>
          <p:spPr>
            <a:xfrm>
              <a:off x="528884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613;p53">
              <a:extLst>
                <a:ext uri="{FF2B5EF4-FFF2-40B4-BE49-F238E27FC236}">
                  <a16:creationId xmlns:a16="http://schemas.microsoft.com/office/drawing/2014/main" id="{E977D95B-F739-FE43-978A-0833F59A481C}"/>
                </a:ext>
              </a:extLst>
            </p:cNvPr>
            <p:cNvSpPr/>
            <p:nvPr/>
          </p:nvSpPr>
          <p:spPr>
            <a:xfrm>
              <a:off x="528884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614;p53">
              <a:extLst>
                <a:ext uri="{FF2B5EF4-FFF2-40B4-BE49-F238E27FC236}">
                  <a16:creationId xmlns:a16="http://schemas.microsoft.com/office/drawing/2014/main" id="{A44509CC-9EBE-F349-B3DE-EAED5FA0A5B2}"/>
                </a:ext>
              </a:extLst>
            </p:cNvPr>
            <p:cNvSpPr/>
            <p:nvPr/>
          </p:nvSpPr>
          <p:spPr>
            <a:xfrm>
              <a:off x="5288844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615;p53">
              <a:extLst>
                <a:ext uri="{FF2B5EF4-FFF2-40B4-BE49-F238E27FC236}">
                  <a16:creationId xmlns:a16="http://schemas.microsoft.com/office/drawing/2014/main" id="{C8F25991-12AB-A740-A05F-790E8224EA08}"/>
                </a:ext>
              </a:extLst>
            </p:cNvPr>
            <p:cNvSpPr/>
            <p:nvPr/>
          </p:nvSpPr>
          <p:spPr>
            <a:xfrm>
              <a:off x="5343527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616;p53">
              <a:extLst>
                <a:ext uri="{FF2B5EF4-FFF2-40B4-BE49-F238E27FC236}">
                  <a16:creationId xmlns:a16="http://schemas.microsoft.com/office/drawing/2014/main" id="{BC5C6DB3-7D5B-3A4D-B633-AA875CDC9C97}"/>
                </a:ext>
              </a:extLst>
            </p:cNvPr>
            <p:cNvSpPr/>
            <p:nvPr/>
          </p:nvSpPr>
          <p:spPr>
            <a:xfrm>
              <a:off x="5343527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617;p53">
              <a:extLst>
                <a:ext uri="{FF2B5EF4-FFF2-40B4-BE49-F238E27FC236}">
                  <a16:creationId xmlns:a16="http://schemas.microsoft.com/office/drawing/2014/main" id="{58394950-5599-E645-B8E1-6D3BAAB5A2DD}"/>
                </a:ext>
              </a:extLst>
            </p:cNvPr>
            <p:cNvSpPr/>
            <p:nvPr/>
          </p:nvSpPr>
          <p:spPr>
            <a:xfrm>
              <a:off x="5343527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618;p53">
              <a:extLst>
                <a:ext uri="{FF2B5EF4-FFF2-40B4-BE49-F238E27FC236}">
                  <a16:creationId xmlns:a16="http://schemas.microsoft.com/office/drawing/2014/main" id="{7FFEE875-53D6-CD49-A815-7893B9A43C49}"/>
                </a:ext>
              </a:extLst>
            </p:cNvPr>
            <p:cNvSpPr/>
            <p:nvPr/>
          </p:nvSpPr>
          <p:spPr>
            <a:xfrm>
              <a:off x="5343527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619;p53">
              <a:extLst>
                <a:ext uri="{FF2B5EF4-FFF2-40B4-BE49-F238E27FC236}">
                  <a16:creationId xmlns:a16="http://schemas.microsoft.com/office/drawing/2014/main" id="{621E3D7E-01BF-F146-A612-7559C5AACFD9}"/>
                </a:ext>
              </a:extLst>
            </p:cNvPr>
            <p:cNvSpPr/>
            <p:nvPr/>
          </p:nvSpPr>
          <p:spPr>
            <a:xfrm>
              <a:off x="5288844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620;p53">
              <a:extLst>
                <a:ext uri="{FF2B5EF4-FFF2-40B4-BE49-F238E27FC236}">
                  <a16:creationId xmlns:a16="http://schemas.microsoft.com/office/drawing/2014/main" id="{79BFF0AF-5001-CD46-96DF-EDA1F139C99A}"/>
                </a:ext>
              </a:extLst>
            </p:cNvPr>
            <p:cNvSpPr/>
            <p:nvPr/>
          </p:nvSpPr>
          <p:spPr>
            <a:xfrm>
              <a:off x="5288844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621;p53">
              <a:extLst>
                <a:ext uri="{FF2B5EF4-FFF2-40B4-BE49-F238E27FC236}">
                  <a16:creationId xmlns:a16="http://schemas.microsoft.com/office/drawing/2014/main" id="{A779339D-CEFB-B94D-AC96-408CA297031B}"/>
                </a:ext>
              </a:extLst>
            </p:cNvPr>
            <p:cNvSpPr/>
            <p:nvPr/>
          </p:nvSpPr>
          <p:spPr>
            <a:xfrm>
              <a:off x="5288844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622;p53">
              <a:extLst>
                <a:ext uri="{FF2B5EF4-FFF2-40B4-BE49-F238E27FC236}">
                  <a16:creationId xmlns:a16="http://schemas.microsoft.com/office/drawing/2014/main" id="{B9A50120-DCAD-124B-A8C6-E9E2A99BF711}"/>
                </a:ext>
              </a:extLst>
            </p:cNvPr>
            <p:cNvSpPr/>
            <p:nvPr/>
          </p:nvSpPr>
          <p:spPr>
            <a:xfrm>
              <a:off x="5288844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623;p53">
              <a:extLst>
                <a:ext uri="{FF2B5EF4-FFF2-40B4-BE49-F238E27FC236}">
                  <a16:creationId xmlns:a16="http://schemas.microsoft.com/office/drawing/2014/main" id="{D68EF403-7D18-3E44-856C-A95A76067649}"/>
                </a:ext>
              </a:extLst>
            </p:cNvPr>
            <p:cNvSpPr/>
            <p:nvPr/>
          </p:nvSpPr>
          <p:spPr>
            <a:xfrm>
              <a:off x="5288844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624;p53">
              <a:extLst>
                <a:ext uri="{FF2B5EF4-FFF2-40B4-BE49-F238E27FC236}">
                  <a16:creationId xmlns:a16="http://schemas.microsoft.com/office/drawing/2014/main" id="{6B092D8C-0DDD-2142-99C7-041BFBE24CE0}"/>
                </a:ext>
              </a:extLst>
            </p:cNvPr>
            <p:cNvSpPr/>
            <p:nvPr/>
          </p:nvSpPr>
          <p:spPr>
            <a:xfrm>
              <a:off x="5288844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625;p53">
              <a:extLst>
                <a:ext uri="{FF2B5EF4-FFF2-40B4-BE49-F238E27FC236}">
                  <a16:creationId xmlns:a16="http://schemas.microsoft.com/office/drawing/2014/main" id="{07BA1A9C-BF4C-E949-924A-1DD0DC80F8A2}"/>
                </a:ext>
              </a:extLst>
            </p:cNvPr>
            <p:cNvSpPr/>
            <p:nvPr/>
          </p:nvSpPr>
          <p:spPr>
            <a:xfrm>
              <a:off x="5234160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626;p53">
              <a:extLst>
                <a:ext uri="{FF2B5EF4-FFF2-40B4-BE49-F238E27FC236}">
                  <a16:creationId xmlns:a16="http://schemas.microsoft.com/office/drawing/2014/main" id="{380C4585-ACE8-F048-97F8-187B3CD1FAAC}"/>
                </a:ext>
              </a:extLst>
            </p:cNvPr>
            <p:cNvSpPr/>
            <p:nvPr/>
          </p:nvSpPr>
          <p:spPr>
            <a:xfrm>
              <a:off x="5179494" y="238079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627;p53">
              <a:extLst>
                <a:ext uri="{FF2B5EF4-FFF2-40B4-BE49-F238E27FC236}">
                  <a16:creationId xmlns:a16="http://schemas.microsoft.com/office/drawing/2014/main" id="{EFD541F6-0808-2D41-BEF9-DE4B48D14741}"/>
                </a:ext>
              </a:extLst>
            </p:cNvPr>
            <p:cNvSpPr/>
            <p:nvPr/>
          </p:nvSpPr>
          <p:spPr>
            <a:xfrm>
              <a:off x="5179494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628;p53">
              <a:extLst>
                <a:ext uri="{FF2B5EF4-FFF2-40B4-BE49-F238E27FC236}">
                  <a16:creationId xmlns:a16="http://schemas.microsoft.com/office/drawing/2014/main" id="{149304A7-C624-FF44-BA3C-C4AD340B0FEF}"/>
                </a:ext>
              </a:extLst>
            </p:cNvPr>
            <p:cNvSpPr/>
            <p:nvPr/>
          </p:nvSpPr>
          <p:spPr>
            <a:xfrm>
              <a:off x="512495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629;p53">
              <a:extLst>
                <a:ext uri="{FF2B5EF4-FFF2-40B4-BE49-F238E27FC236}">
                  <a16:creationId xmlns:a16="http://schemas.microsoft.com/office/drawing/2014/main" id="{E7523464-51A9-854B-8B24-2D2783694548}"/>
                </a:ext>
              </a:extLst>
            </p:cNvPr>
            <p:cNvSpPr/>
            <p:nvPr/>
          </p:nvSpPr>
          <p:spPr>
            <a:xfrm>
              <a:off x="479704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630;p53">
              <a:extLst>
                <a:ext uri="{FF2B5EF4-FFF2-40B4-BE49-F238E27FC236}">
                  <a16:creationId xmlns:a16="http://schemas.microsoft.com/office/drawing/2014/main" id="{7E4C4A72-A24E-A941-9DC8-0C245F3B7035}"/>
                </a:ext>
              </a:extLst>
            </p:cNvPr>
            <p:cNvSpPr/>
            <p:nvPr/>
          </p:nvSpPr>
          <p:spPr>
            <a:xfrm>
              <a:off x="479704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631;p53">
              <a:extLst>
                <a:ext uri="{FF2B5EF4-FFF2-40B4-BE49-F238E27FC236}">
                  <a16:creationId xmlns:a16="http://schemas.microsoft.com/office/drawing/2014/main" id="{D9A3B862-4AB2-FE4F-B910-0612D8DD54FC}"/>
                </a:ext>
              </a:extLst>
            </p:cNvPr>
            <p:cNvSpPr/>
            <p:nvPr/>
          </p:nvSpPr>
          <p:spPr>
            <a:xfrm>
              <a:off x="479704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632;p53">
              <a:extLst>
                <a:ext uri="{FF2B5EF4-FFF2-40B4-BE49-F238E27FC236}">
                  <a16:creationId xmlns:a16="http://schemas.microsoft.com/office/drawing/2014/main" id="{89E38CAA-E94F-2745-ACBB-1703E9B8C141}"/>
                </a:ext>
              </a:extLst>
            </p:cNvPr>
            <p:cNvSpPr/>
            <p:nvPr/>
          </p:nvSpPr>
          <p:spPr>
            <a:xfrm>
              <a:off x="4797048" y="2271592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633;p53">
              <a:extLst>
                <a:ext uri="{FF2B5EF4-FFF2-40B4-BE49-F238E27FC236}">
                  <a16:creationId xmlns:a16="http://schemas.microsoft.com/office/drawing/2014/main" id="{CADDC180-B1D2-8B4D-869C-9CD592D58C28}"/>
                </a:ext>
              </a:extLst>
            </p:cNvPr>
            <p:cNvSpPr/>
            <p:nvPr/>
          </p:nvSpPr>
          <p:spPr>
            <a:xfrm>
              <a:off x="479704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634;p53">
              <a:extLst>
                <a:ext uri="{FF2B5EF4-FFF2-40B4-BE49-F238E27FC236}">
                  <a16:creationId xmlns:a16="http://schemas.microsoft.com/office/drawing/2014/main" id="{E2672EA1-913B-BA4A-9F83-1269FE036C9E}"/>
                </a:ext>
              </a:extLst>
            </p:cNvPr>
            <p:cNvSpPr/>
            <p:nvPr/>
          </p:nvSpPr>
          <p:spPr>
            <a:xfrm>
              <a:off x="479704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635;p53">
              <a:extLst>
                <a:ext uri="{FF2B5EF4-FFF2-40B4-BE49-F238E27FC236}">
                  <a16:creationId xmlns:a16="http://schemas.microsoft.com/office/drawing/2014/main" id="{762BFC8D-B750-2D42-A9E9-155118A7BB8D}"/>
                </a:ext>
              </a:extLst>
            </p:cNvPr>
            <p:cNvSpPr/>
            <p:nvPr/>
          </p:nvSpPr>
          <p:spPr>
            <a:xfrm>
              <a:off x="479704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636;p53">
              <a:extLst>
                <a:ext uri="{FF2B5EF4-FFF2-40B4-BE49-F238E27FC236}">
                  <a16:creationId xmlns:a16="http://schemas.microsoft.com/office/drawing/2014/main" id="{BF0CE541-1381-BA40-997A-E763B05682C4}"/>
                </a:ext>
              </a:extLst>
            </p:cNvPr>
            <p:cNvSpPr/>
            <p:nvPr/>
          </p:nvSpPr>
          <p:spPr>
            <a:xfrm>
              <a:off x="479704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637;p53">
              <a:extLst>
                <a:ext uri="{FF2B5EF4-FFF2-40B4-BE49-F238E27FC236}">
                  <a16:creationId xmlns:a16="http://schemas.microsoft.com/office/drawing/2014/main" id="{0C6E8623-F1A3-7D4D-A980-F80EA32A6070}"/>
                </a:ext>
              </a:extLst>
            </p:cNvPr>
            <p:cNvSpPr/>
            <p:nvPr/>
          </p:nvSpPr>
          <p:spPr>
            <a:xfrm>
              <a:off x="479704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638;p53">
              <a:extLst>
                <a:ext uri="{FF2B5EF4-FFF2-40B4-BE49-F238E27FC236}">
                  <a16:creationId xmlns:a16="http://schemas.microsoft.com/office/drawing/2014/main" id="{0ED3BEED-EAD4-F841-B0AA-F151FB9747AD}"/>
                </a:ext>
              </a:extLst>
            </p:cNvPr>
            <p:cNvSpPr/>
            <p:nvPr/>
          </p:nvSpPr>
          <p:spPr>
            <a:xfrm>
              <a:off x="479704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639;p53">
              <a:extLst>
                <a:ext uri="{FF2B5EF4-FFF2-40B4-BE49-F238E27FC236}">
                  <a16:creationId xmlns:a16="http://schemas.microsoft.com/office/drawing/2014/main" id="{85417755-A2A5-1241-BA3F-342431EF3DE9}"/>
                </a:ext>
              </a:extLst>
            </p:cNvPr>
            <p:cNvSpPr/>
            <p:nvPr/>
          </p:nvSpPr>
          <p:spPr>
            <a:xfrm>
              <a:off x="479704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640;p53">
              <a:extLst>
                <a:ext uri="{FF2B5EF4-FFF2-40B4-BE49-F238E27FC236}">
                  <a16:creationId xmlns:a16="http://schemas.microsoft.com/office/drawing/2014/main" id="{D6220D93-7E7E-2F4C-9FAC-C8B2699E9390}"/>
                </a:ext>
              </a:extLst>
            </p:cNvPr>
            <p:cNvSpPr/>
            <p:nvPr/>
          </p:nvSpPr>
          <p:spPr>
            <a:xfrm>
              <a:off x="479704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641;p53">
              <a:extLst>
                <a:ext uri="{FF2B5EF4-FFF2-40B4-BE49-F238E27FC236}">
                  <a16:creationId xmlns:a16="http://schemas.microsoft.com/office/drawing/2014/main" id="{B22C3A5D-E84C-4E41-8F70-4153473F3AC2}"/>
                </a:ext>
              </a:extLst>
            </p:cNvPr>
            <p:cNvSpPr/>
            <p:nvPr/>
          </p:nvSpPr>
          <p:spPr>
            <a:xfrm>
              <a:off x="479704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642;p53">
              <a:extLst>
                <a:ext uri="{FF2B5EF4-FFF2-40B4-BE49-F238E27FC236}">
                  <a16:creationId xmlns:a16="http://schemas.microsoft.com/office/drawing/2014/main" id="{6FE43F7C-7561-2446-A5ED-34F2C012A4EA}"/>
                </a:ext>
              </a:extLst>
            </p:cNvPr>
            <p:cNvSpPr/>
            <p:nvPr/>
          </p:nvSpPr>
          <p:spPr>
            <a:xfrm>
              <a:off x="479704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643;p53">
              <a:extLst>
                <a:ext uri="{FF2B5EF4-FFF2-40B4-BE49-F238E27FC236}">
                  <a16:creationId xmlns:a16="http://schemas.microsoft.com/office/drawing/2014/main" id="{FFAEE749-8B68-BF4F-AAF0-BBC1D6B058E7}"/>
                </a:ext>
              </a:extLst>
            </p:cNvPr>
            <p:cNvSpPr/>
            <p:nvPr/>
          </p:nvSpPr>
          <p:spPr>
            <a:xfrm>
              <a:off x="479704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644;p53">
              <a:extLst>
                <a:ext uri="{FF2B5EF4-FFF2-40B4-BE49-F238E27FC236}">
                  <a16:creationId xmlns:a16="http://schemas.microsoft.com/office/drawing/2014/main" id="{9770B10E-9918-C948-AF26-4076928123DA}"/>
                </a:ext>
              </a:extLst>
            </p:cNvPr>
            <p:cNvSpPr/>
            <p:nvPr/>
          </p:nvSpPr>
          <p:spPr>
            <a:xfrm>
              <a:off x="48517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645;p53">
              <a:extLst>
                <a:ext uri="{FF2B5EF4-FFF2-40B4-BE49-F238E27FC236}">
                  <a16:creationId xmlns:a16="http://schemas.microsoft.com/office/drawing/2014/main" id="{AB78BA27-6946-E149-84F8-D3229A47126B}"/>
                </a:ext>
              </a:extLst>
            </p:cNvPr>
            <p:cNvSpPr/>
            <p:nvPr/>
          </p:nvSpPr>
          <p:spPr>
            <a:xfrm>
              <a:off x="4851732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646;p53">
              <a:extLst>
                <a:ext uri="{FF2B5EF4-FFF2-40B4-BE49-F238E27FC236}">
                  <a16:creationId xmlns:a16="http://schemas.microsoft.com/office/drawing/2014/main" id="{431B81DE-38E1-0148-8FEC-F13539B05947}"/>
                </a:ext>
              </a:extLst>
            </p:cNvPr>
            <p:cNvSpPr/>
            <p:nvPr/>
          </p:nvSpPr>
          <p:spPr>
            <a:xfrm>
              <a:off x="4851732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647;p53">
              <a:extLst>
                <a:ext uri="{FF2B5EF4-FFF2-40B4-BE49-F238E27FC236}">
                  <a16:creationId xmlns:a16="http://schemas.microsoft.com/office/drawing/2014/main" id="{6AE596C1-DC0B-C94A-8DC9-9FB61A478344}"/>
                </a:ext>
              </a:extLst>
            </p:cNvPr>
            <p:cNvSpPr/>
            <p:nvPr/>
          </p:nvSpPr>
          <p:spPr>
            <a:xfrm>
              <a:off x="4851732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648;p53">
              <a:extLst>
                <a:ext uri="{FF2B5EF4-FFF2-40B4-BE49-F238E27FC236}">
                  <a16:creationId xmlns:a16="http://schemas.microsoft.com/office/drawing/2014/main" id="{7B50EA55-4C9B-954F-A785-ABA2C5A4DAB9}"/>
                </a:ext>
              </a:extLst>
            </p:cNvPr>
            <p:cNvSpPr/>
            <p:nvPr/>
          </p:nvSpPr>
          <p:spPr>
            <a:xfrm>
              <a:off x="4851732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649;p53">
              <a:extLst>
                <a:ext uri="{FF2B5EF4-FFF2-40B4-BE49-F238E27FC236}">
                  <a16:creationId xmlns:a16="http://schemas.microsoft.com/office/drawing/2014/main" id="{B4D93FF8-970E-8242-B161-436CB3876099}"/>
                </a:ext>
              </a:extLst>
            </p:cNvPr>
            <p:cNvSpPr/>
            <p:nvPr/>
          </p:nvSpPr>
          <p:spPr>
            <a:xfrm>
              <a:off x="4851732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650;p53">
              <a:extLst>
                <a:ext uri="{FF2B5EF4-FFF2-40B4-BE49-F238E27FC236}">
                  <a16:creationId xmlns:a16="http://schemas.microsoft.com/office/drawing/2014/main" id="{4B7ABEDE-7E3F-D74F-BC65-A5C2E5D28864}"/>
                </a:ext>
              </a:extLst>
            </p:cNvPr>
            <p:cNvSpPr/>
            <p:nvPr/>
          </p:nvSpPr>
          <p:spPr>
            <a:xfrm>
              <a:off x="4851732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651;p53">
              <a:extLst>
                <a:ext uri="{FF2B5EF4-FFF2-40B4-BE49-F238E27FC236}">
                  <a16:creationId xmlns:a16="http://schemas.microsoft.com/office/drawing/2014/main" id="{AEC0B6CF-FD35-5547-98B9-B5373D454AA8}"/>
                </a:ext>
              </a:extLst>
            </p:cNvPr>
            <p:cNvSpPr/>
            <p:nvPr/>
          </p:nvSpPr>
          <p:spPr>
            <a:xfrm>
              <a:off x="4851732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652;p53">
              <a:extLst>
                <a:ext uri="{FF2B5EF4-FFF2-40B4-BE49-F238E27FC236}">
                  <a16:creationId xmlns:a16="http://schemas.microsoft.com/office/drawing/2014/main" id="{E03DD48F-A8C5-8846-9351-5364B7370725}"/>
                </a:ext>
              </a:extLst>
            </p:cNvPr>
            <p:cNvSpPr/>
            <p:nvPr/>
          </p:nvSpPr>
          <p:spPr>
            <a:xfrm>
              <a:off x="4851732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653;p53">
              <a:extLst>
                <a:ext uri="{FF2B5EF4-FFF2-40B4-BE49-F238E27FC236}">
                  <a16:creationId xmlns:a16="http://schemas.microsoft.com/office/drawing/2014/main" id="{E0DA5DB8-54A3-9948-93FA-DE71B4E637F3}"/>
                </a:ext>
              </a:extLst>
            </p:cNvPr>
            <p:cNvSpPr/>
            <p:nvPr/>
          </p:nvSpPr>
          <p:spPr>
            <a:xfrm>
              <a:off x="4851732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654;p53">
              <a:extLst>
                <a:ext uri="{FF2B5EF4-FFF2-40B4-BE49-F238E27FC236}">
                  <a16:creationId xmlns:a16="http://schemas.microsoft.com/office/drawing/2014/main" id="{11234FDD-23EA-4345-89E0-32FB8819E500}"/>
                </a:ext>
              </a:extLst>
            </p:cNvPr>
            <p:cNvSpPr/>
            <p:nvPr/>
          </p:nvSpPr>
          <p:spPr>
            <a:xfrm>
              <a:off x="4851732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655;p53">
              <a:extLst>
                <a:ext uri="{FF2B5EF4-FFF2-40B4-BE49-F238E27FC236}">
                  <a16:creationId xmlns:a16="http://schemas.microsoft.com/office/drawing/2014/main" id="{74978D41-C7FB-7140-BB67-2ADEF8B8F689}"/>
                </a:ext>
              </a:extLst>
            </p:cNvPr>
            <p:cNvSpPr/>
            <p:nvPr/>
          </p:nvSpPr>
          <p:spPr>
            <a:xfrm>
              <a:off x="4851732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656;p53">
              <a:extLst>
                <a:ext uri="{FF2B5EF4-FFF2-40B4-BE49-F238E27FC236}">
                  <a16:creationId xmlns:a16="http://schemas.microsoft.com/office/drawing/2014/main" id="{F6434A48-FB7A-CC41-B123-46593FD31B8C}"/>
                </a:ext>
              </a:extLst>
            </p:cNvPr>
            <p:cNvSpPr/>
            <p:nvPr/>
          </p:nvSpPr>
          <p:spPr>
            <a:xfrm>
              <a:off x="4851732" y="249014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657;p53">
              <a:extLst>
                <a:ext uri="{FF2B5EF4-FFF2-40B4-BE49-F238E27FC236}">
                  <a16:creationId xmlns:a16="http://schemas.microsoft.com/office/drawing/2014/main" id="{4A3475AD-05F9-454E-AC37-58DC29C60DC8}"/>
                </a:ext>
              </a:extLst>
            </p:cNvPr>
            <p:cNvSpPr/>
            <p:nvPr/>
          </p:nvSpPr>
          <p:spPr>
            <a:xfrm>
              <a:off x="4851732" y="2544832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658;p53">
              <a:extLst>
                <a:ext uri="{FF2B5EF4-FFF2-40B4-BE49-F238E27FC236}">
                  <a16:creationId xmlns:a16="http://schemas.microsoft.com/office/drawing/2014/main" id="{CE53BF6F-E1C0-2349-A6AD-4C0C7745AA46}"/>
                </a:ext>
              </a:extLst>
            </p:cNvPr>
            <p:cNvSpPr/>
            <p:nvPr/>
          </p:nvSpPr>
          <p:spPr>
            <a:xfrm>
              <a:off x="4851732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659;p53">
              <a:extLst>
                <a:ext uri="{FF2B5EF4-FFF2-40B4-BE49-F238E27FC236}">
                  <a16:creationId xmlns:a16="http://schemas.microsoft.com/office/drawing/2014/main" id="{1FA3734E-1435-B942-B4B9-B5066D24BEAA}"/>
                </a:ext>
              </a:extLst>
            </p:cNvPr>
            <p:cNvSpPr/>
            <p:nvPr/>
          </p:nvSpPr>
          <p:spPr>
            <a:xfrm>
              <a:off x="4851732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660;p53">
              <a:extLst>
                <a:ext uri="{FF2B5EF4-FFF2-40B4-BE49-F238E27FC236}">
                  <a16:creationId xmlns:a16="http://schemas.microsoft.com/office/drawing/2014/main" id="{F5F3716C-6CAF-E943-8F9F-9FF2AD751A64}"/>
                </a:ext>
              </a:extLst>
            </p:cNvPr>
            <p:cNvSpPr/>
            <p:nvPr/>
          </p:nvSpPr>
          <p:spPr>
            <a:xfrm>
              <a:off x="4851732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661;p53">
              <a:extLst>
                <a:ext uri="{FF2B5EF4-FFF2-40B4-BE49-F238E27FC236}">
                  <a16:creationId xmlns:a16="http://schemas.microsoft.com/office/drawing/2014/main" id="{E2B5E012-0CEC-AE45-B82E-7E7C23F2BE18}"/>
                </a:ext>
              </a:extLst>
            </p:cNvPr>
            <p:cNvSpPr/>
            <p:nvPr/>
          </p:nvSpPr>
          <p:spPr>
            <a:xfrm>
              <a:off x="4851732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662;p53">
              <a:extLst>
                <a:ext uri="{FF2B5EF4-FFF2-40B4-BE49-F238E27FC236}">
                  <a16:creationId xmlns:a16="http://schemas.microsoft.com/office/drawing/2014/main" id="{888C5EEF-4ED8-C249-BA02-EEB4E51CD6D7}"/>
                </a:ext>
              </a:extLst>
            </p:cNvPr>
            <p:cNvSpPr/>
            <p:nvPr/>
          </p:nvSpPr>
          <p:spPr>
            <a:xfrm>
              <a:off x="4851732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663;p53">
              <a:extLst>
                <a:ext uri="{FF2B5EF4-FFF2-40B4-BE49-F238E27FC236}">
                  <a16:creationId xmlns:a16="http://schemas.microsoft.com/office/drawing/2014/main" id="{2E610C5C-60B1-5345-9351-49D02E3AB5DB}"/>
                </a:ext>
              </a:extLst>
            </p:cNvPr>
            <p:cNvSpPr/>
            <p:nvPr/>
          </p:nvSpPr>
          <p:spPr>
            <a:xfrm>
              <a:off x="48517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664;p53">
              <a:extLst>
                <a:ext uri="{FF2B5EF4-FFF2-40B4-BE49-F238E27FC236}">
                  <a16:creationId xmlns:a16="http://schemas.microsoft.com/office/drawing/2014/main" id="{CF01824B-BCBE-B541-AA39-F152415C921F}"/>
                </a:ext>
              </a:extLst>
            </p:cNvPr>
            <p:cNvSpPr/>
            <p:nvPr/>
          </p:nvSpPr>
          <p:spPr>
            <a:xfrm>
              <a:off x="48517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665;p53">
              <a:extLst>
                <a:ext uri="{FF2B5EF4-FFF2-40B4-BE49-F238E27FC236}">
                  <a16:creationId xmlns:a16="http://schemas.microsoft.com/office/drawing/2014/main" id="{CEB444D0-BB40-0D4D-81B3-4412DC7A0A12}"/>
                </a:ext>
              </a:extLst>
            </p:cNvPr>
            <p:cNvSpPr/>
            <p:nvPr/>
          </p:nvSpPr>
          <p:spPr>
            <a:xfrm>
              <a:off x="490639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666;p53">
              <a:extLst>
                <a:ext uri="{FF2B5EF4-FFF2-40B4-BE49-F238E27FC236}">
                  <a16:creationId xmlns:a16="http://schemas.microsoft.com/office/drawing/2014/main" id="{D1E83B1F-CE40-B546-A4D2-D676CBF1B91A}"/>
                </a:ext>
              </a:extLst>
            </p:cNvPr>
            <p:cNvSpPr/>
            <p:nvPr/>
          </p:nvSpPr>
          <p:spPr>
            <a:xfrm>
              <a:off x="490639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667;p53">
              <a:extLst>
                <a:ext uri="{FF2B5EF4-FFF2-40B4-BE49-F238E27FC236}">
                  <a16:creationId xmlns:a16="http://schemas.microsoft.com/office/drawing/2014/main" id="{6FA50321-DD11-3D40-9770-A510FC22DD50}"/>
                </a:ext>
              </a:extLst>
            </p:cNvPr>
            <p:cNvSpPr/>
            <p:nvPr/>
          </p:nvSpPr>
          <p:spPr>
            <a:xfrm>
              <a:off x="490639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668;p53">
              <a:extLst>
                <a:ext uri="{FF2B5EF4-FFF2-40B4-BE49-F238E27FC236}">
                  <a16:creationId xmlns:a16="http://schemas.microsoft.com/office/drawing/2014/main" id="{F2B927F2-A0AF-144F-9CE8-A37635E498D3}"/>
                </a:ext>
              </a:extLst>
            </p:cNvPr>
            <p:cNvSpPr/>
            <p:nvPr/>
          </p:nvSpPr>
          <p:spPr>
            <a:xfrm>
              <a:off x="490639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669;p53">
              <a:extLst>
                <a:ext uri="{FF2B5EF4-FFF2-40B4-BE49-F238E27FC236}">
                  <a16:creationId xmlns:a16="http://schemas.microsoft.com/office/drawing/2014/main" id="{BDDE6A25-3DC5-9E47-B776-575F901F0EA0}"/>
                </a:ext>
              </a:extLst>
            </p:cNvPr>
            <p:cNvSpPr/>
            <p:nvPr/>
          </p:nvSpPr>
          <p:spPr>
            <a:xfrm>
              <a:off x="490639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670;p53">
              <a:extLst>
                <a:ext uri="{FF2B5EF4-FFF2-40B4-BE49-F238E27FC236}">
                  <a16:creationId xmlns:a16="http://schemas.microsoft.com/office/drawing/2014/main" id="{9A85B57D-AD78-BD46-9474-DE7903009CC8}"/>
                </a:ext>
              </a:extLst>
            </p:cNvPr>
            <p:cNvSpPr/>
            <p:nvPr/>
          </p:nvSpPr>
          <p:spPr>
            <a:xfrm>
              <a:off x="490639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671;p53">
              <a:extLst>
                <a:ext uri="{FF2B5EF4-FFF2-40B4-BE49-F238E27FC236}">
                  <a16:creationId xmlns:a16="http://schemas.microsoft.com/office/drawing/2014/main" id="{800411A8-BD97-464D-B9CE-F3EBF5479A44}"/>
                </a:ext>
              </a:extLst>
            </p:cNvPr>
            <p:cNvSpPr/>
            <p:nvPr/>
          </p:nvSpPr>
          <p:spPr>
            <a:xfrm>
              <a:off x="490639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672;p53">
              <a:extLst>
                <a:ext uri="{FF2B5EF4-FFF2-40B4-BE49-F238E27FC236}">
                  <a16:creationId xmlns:a16="http://schemas.microsoft.com/office/drawing/2014/main" id="{888FD3E7-9509-C143-A9EC-8096623DC033}"/>
                </a:ext>
              </a:extLst>
            </p:cNvPr>
            <p:cNvSpPr/>
            <p:nvPr/>
          </p:nvSpPr>
          <p:spPr>
            <a:xfrm>
              <a:off x="490639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673;p53">
              <a:extLst>
                <a:ext uri="{FF2B5EF4-FFF2-40B4-BE49-F238E27FC236}">
                  <a16:creationId xmlns:a16="http://schemas.microsoft.com/office/drawing/2014/main" id="{428A9A3B-7153-8D4B-9D7C-ECEF932A4FA8}"/>
                </a:ext>
              </a:extLst>
            </p:cNvPr>
            <p:cNvSpPr/>
            <p:nvPr/>
          </p:nvSpPr>
          <p:spPr>
            <a:xfrm>
              <a:off x="490639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674;p53">
              <a:extLst>
                <a:ext uri="{FF2B5EF4-FFF2-40B4-BE49-F238E27FC236}">
                  <a16:creationId xmlns:a16="http://schemas.microsoft.com/office/drawing/2014/main" id="{136424C3-79EB-8D46-BD6F-5C07923F59E7}"/>
                </a:ext>
              </a:extLst>
            </p:cNvPr>
            <p:cNvSpPr/>
            <p:nvPr/>
          </p:nvSpPr>
          <p:spPr>
            <a:xfrm>
              <a:off x="490639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675;p53">
              <a:extLst>
                <a:ext uri="{FF2B5EF4-FFF2-40B4-BE49-F238E27FC236}">
                  <a16:creationId xmlns:a16="http://schemas.microsoft.com/office/drawing/2014/main" id="{6CBFCE49-8747-824B-B919-773DAE3381E4}"/>
                </a:ext>
              </a:extLst>
            </p:cNvPr>
            <p:cNvSpPr/>
            <p:nvPr/>
          </p:nvSpPr>
          <p:spPr>
            <a:xfrm>
              <a:off x="4906398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676;p53">
              <a:extLst>
                <a:ext uri="{FF2B5EF4-FFF2-40B4-BE49-F238E27FC236}">
                  <a16:creationId xmlns:a16="http://schemas.microsoft.com/office/drawing/2014/main" id="{1247384A-5B09-854B-BA54-79A2805CAB3C}"/>
                </a:ext>
              </a:extLst>
            </p:cNvPr>
            <p:cNvSpPr/>
            <p:nvPr/>
          </p:nvSpPr>
          <p:spPr>
            <a:xfrm>
              <a:off x="4906398" y="2544832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677;p53">
              <a:extLst>
                <a:ext uri="{FF2B5EF4-FFF2-40B4-BE49-F238E27FC236}">
                  <a16:creationId xmlns:a16="http://schemas.microsoft.com/office/drawing/2014/main" id="{6E634E3F-4875-6B48-9D3D-BA3D30865CDD}"/>
                </a:ext>
              </a:extLst>
            </p:cNvPr>
            <p:cNvSpPr/>
            <p:nvPr/>
          </p:nvSpPr>
          <p:spPr>
            <a:xfrm>
              <a:off x="490639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678;p53">
              <a:extLst>
                <a:ext uri="{FF2B5EF4-FFF2-40B4-BE49-F238E27FC236}">
                  <a16:creationId xmlns:a16="http://schemas.microsoft.com/office/drawing/2014/main" id="{8E7D458C-A826-8047-A0E3-B8C55332BBDF}"/>
                </a:ext>
              </a:extLst>
            </p:cNvPr>
            <p:cNvSpPr/>
            <p:nvPr/>
          </p:nvSpPr>
          <p:spPr>
            <a:xfrm>
              <a:off x="490639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679;p53">
              <a:extLst>
                <a:ext uri="{FF2B5EF4-FFF2-40B4-BE49-F238E27FC236}">
                  <a16:creationId xmlns:a16="http://schemas.microsoft.com/office/drawing/2014/main" id="{E761E74D-6998-B844-ABB4-75FF1643033F}"/>
                </a:ext>
              </a:extLst>
            </p:cNvPr>
            <p:cNvSpPr/>
            <p:nvPr/>
          </p:nvSpPr>
          <p:spPr>
            <a:xfrm>
              <a:off x="490639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680;p53">
              <a:extLst>
                <a:ext uri="{FF2B5EF4-FFF2-40B4-BE49-F238E27FC236}">
                  <a16:creationId xmlns:a16="http://schemas.microsoft.com/office/drawing/2014/main" id="{C8F309D5-A6F1-4040-ABEE-D08656626BD3}"/>
                </a:ext>
              </a:extLst>
            </p:cNvPr>
            <p:cNvSpPr/>
            <p:nvPr/>
          </p:nvSpPr>
          <p:spPr>
            <a:xfrm>
              <a:off x="490639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681;p53">
              <a:extLst>
                <a:ext uri="{FF2B5EF4-FFF2-40B4-BE49-F238E27FC236}">
                  <a16:creationId xmlns:a16="http://schemas.microsoft.com/office/drawing/2014/main" id="{8E3294B1-6DE3-2845-8E65-9D07481A3E7F}"/>
                </a:ext>
              </a:extLst>
            </p:cNvPr>
            <p:cNvSpPr/>
            <p:nvPr/>
          </p:nvSpPr>
          <p:spPr>
            <a:xfrm>
              <a:off x="490639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682;p53">
              <a:extLst>
                <a:ext uri="{FF2B5EF4-FFF2-40B4-BE49-F238E27FC236}">
                  <a16:creationId xmlns:a16="http://schemas.microsoft.com/office/drawing/2014/main" id="{A17D9F3C-9B43-A74C-AE1D-008045B6AB77}"/>
                </a:ext>
              </a:extLst>
            </p:cNvPr>
            <p:cNvSpPr/>
            <p:nvPr/>
          </p:nvSpPr>
          <p:spPr>
            <a:xfrm>
              <a:off x="4961081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683;p53">
              <a:extLst>
                <a:ext uri="{FF2B5EF4-FFF2-40B4-BE49-F238E27FC236}">
                  <a16:creationId xmlns:a16="http://schemas.microsoft.com/office/drawing/2014/main" id="{72198096-D519-F549-A292-444B6CB3602D}"/>
                </a:ext>
              </a:extLst>
            </p:cNvPr>
            <p:cNvSpPr/>
            <p:nvPr/>
          </p:nvSpPr>
          <p:spPr>
            <a:xfrm>
              <a:off x="4961081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684;p53">
              <a:extLst>
                <a:ext uri="{FF2B5EF4-FFF2-40B4-BE49-F238E27FC236}">
                  <a16:creationId xmlns:a16="http://schemas.microsoft.com/office/drawing/2014/main" id="{957D8BE3-E466-5C4C-A372-CBF5A0691403}"/>
                </a:ext>
              </a:extLst>
            </p:cNvPr>
            <p:cNvSpPr/>
            <p:nvPr/>
          </p:nvSpPr>
          <p:spPr>
            <a:xfrm>
              <a:off x="4961081" y="2053036"/>
              <a:ext cx="44586" cy="38202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685;p53">
              <a:extLst>
                <a:ext uri="{FF2B5EF4-FFF2-40B4-BE49-F238E27FC236}">
                  <a16:creationId xmlns:a16="http://schemas.microsoft.com/office/drawing/2014/main" id="{D6DAD690-ED46-594E-8737-B4BF3B0AD1F4}"/>
                </a:ext>
              </a:extLst>
            </p:cNvPr>
            <p:cNvSpPr/>
            <p:nvPr/>
          </p:nvSpPr>
          <p:spPr>
            <a:xfrm>
              <a:off x="4961081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686;p53">
              <a:extLst>
                <a:ext uri="{FF2B5EF4-FFF2-40B4-BE49-F238E27FC236}">
                  <a16:creationId xmlns:a16="http://schemas.microsoft.com/office/drawing/2014/main" id="{466A6C2A-38C9-384E-B3FD-760DD0D0911A}"/>
                </a:ext>
              </a:extLst>
            </p:cNvPr>
            <p:cNvSpPr/>
            <p:nvPr/>
          </p:nvSpPr>
          <p:spPr>
            <a:xfrm>
              <a:off x="4961081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687;p53">
              <a:extLst>
                <a:ext uri="{FF2B5EF4-FFF2-40B4-BE49-F238E27FC236}">
                  <a16:creationId xmlns:a16="http://schemas.microsoft.com/office/drawing/2014/main" id="{3B8B5F48-34B7-0F4E-896C-8C4992698C4D}"/>
                </a:ext>
              </a:extLst>
            </p:cNvPr>
            <p:cNvSpPr/>
            <p:nvPr/>
          </p:nvSpPr>
          <p:spPr>
            <a:xfrm>
              <a:off x="4961081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688;p53">
              <a:extLst>
                <a:ext uri="{FF2B5EF4-FFF2-40B4-BE49-F238E27FC236}">
                  <a16:creationId xmlns:a16="http://schemas.microsoft.com/office/drawing/2014/main" id="{50F121E2-400D-9946-9658-F18CE83BF5EB}"/>
                </a:ext>
              </a:extLst>
            </p:cNvPr>
            <p:cNvSpPr/>
            <p:nvPr/>
          </p:nvSpPr>
          <p:spPr>
            <a:xfrm>
              <a:off x="4961081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689;p53">
              <a:extLst>
                <a:ext uri="{FF2B5EF4-FFF2-40B4-BE49-F238E27FC236}">
                  <a16:creationId xmlns:a16="http://schemas.microsoft.com/office/drawing/2014/main" id="{8F729221-9E30-B642-9301-D0546C41F2BC}"/>
                </a:ext>
              </a:extLst>
            </p:cNvPr>
            <p:cNvSpPr/>
            <p:nvPr/>
          </p:nvSpPr>
          <p:spPr>
            <a:xfrm>
              <a:off x="4961081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690;p53">
              <a:extLst>
                <a:ext uri="{FF2B5EF4-FFF2-40B4-BE49-F238E27FC236}">
                  <a16:creationId xmlns:a16="http://schemas.microsoft.com/office/drawing/2014/main" id="{3033A4C8-49C3-6642-BEE2-698836827913}"/>
                </a:ext>
              </a:extLst>
            </p:cNvPr>
            <p:cNvSpPr/>
            <p:nvPr/>
          </p:nvSpPr>
          <p:spPr>
            <a:xfrm>
              <a:off x="4961081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691;p53">
              <a:extLst>
                <a:ext uri="{FF2B5EF4-FFF2-40B4-BE49-F238E27FC236}">
                  <a16:creationId xmlns:a16="http://schemas.microsoft.com/office/drawing/2014/main" id="{35525ED7-F35D-9248-9824-BAE5ED214698}"/>
                </a:ext>
              </a:extLst>
            </p:cNvPr>
            <p:cNvSpPr/>
            <p:nvPr/>
          </p:nvSpPr>
          <p:spPr>
            <a:xfrm>
              <a:off x="4961081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692;p53">
              <a:extLst>
                <a:ext uri="{FF2B5EF4-FFF2-40B4-BE49-F238E27FC236}">
                  <a16:creationId xmlns:a16="http://schemas.microsoft.com/office/drawing/2014/main" id="{EE37341F-8AC8-6F49-B3EB-63278351FA0B}"/>
                </a:ext>
              </a:extLst>
            </p:cNvPr>
            <p:cNvSpPr/>
            <p:nvPr/>
          </p:nvSpPr>
          <p:spPr>
            <a:xfrm>
              <a:off x="4961081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693;p53">
              <a:extLst>
                <a:ext uri="{FF2B5EF4-FFF2-40B4-BE49-F238E27FC236}">
                  <a16:creationId xmlns:a16="http://schemas.microsoft.com/office/drawing/2014/main" id="{C8B54F15-9BEE-DD41-8989-AAA8B77A222F}"/>
                </a:ext>
              </a:extLst>
            </p:cNvPr>
            <p:cNvSpPr/>
            <p:nvPr/>
          </p:nvSpPr>
          <p:spPr>
            <a:xfrm>
              <a:off x="49610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694;p53">
              <a:extLst>
                <a:ext uri="{FF2B5EF4-FFF2-40B4-BE49-F238E27FC236}">
                  <a16:creationId xmlns:a16="http://schemas.microsoft.com/office/drawing/2014/main" id="{EAA1A09D-F211-7243-9033-82819567DEC9}"/>
                </a:ext>
              </a:extLst>
            </p:cNvPr>
            <p:cNvSpPr/>
            <p:nvPr/>
          </p:nvSpPr>
          <p:spPr>
            <a:xfrm>
              <a:off x="49610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695;p53">
              <a:extLst>
                <a:ext uri="{FF2B5EF4-FFF2-40B4-BE49-F238E27FC236}">
                  <a16:creationId xmlns:a16="http://schemas.microsoft.com/office/drawing/2014/main" id="{6D8993D4-D5AA-9543-B82B-D7A92BD82289}"/>
                </a:ext>
              </a:extLst>
            </p:cNvPr>
            <p:cNvSpPr/>
            <p:nvPr/>
          </p:nvSpPr>
          <p:spPr>
            <a:xfrm>
              <a:off x="4960938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696;p53">
              <a:extLst>
                <a:ext uri="{FF2B5EF4-FFF2-40B4-BE49-F238E27FC236}">
                  <a16:creationId xmlns:a16="http://schemas.microsoft.com/office/drawing/2014/main" id="{0B4A3EC5-D504-224F-9472-99BDCA752C51}"/>
                </a:ext>
              </a:extLst>
            </p:cNvPr>
            <p:cNvSpPr/>
            <p:nvPr/>
          </p:nvSpPr>
          <p:spPr>
            <a:xfrm>
              <a:off x="49610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697;p53">
              <a:extLst>
                <a:ext uri="{FF2B5EF4-FFF2-40B4-BE49-F238E27FC236}">
                  <a16:creationId xmlns:a16="http://schemas.microsoft.com/office/drawing/2014/main" id="{BDBD102C-126A-9043-9EDE-21DB8CD32575}"/>
                </a:ext>
              </a:extLst>
            </p:cNvPr>
            <p:cNvSpPr/>
            <p:nvPr/>
          </p:nvSpPr>
          <p:spPr>
            <a:xfrm>
              <a:off x="4960938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698;p53">
              <a:extLst>
                <a:ext uri="{FF2B5EF4-FFF2-40B4-BE49-F238E27FC236}">
                  <a16:creationId xmlns:a16="http://schemas.microsoft.com/office/drawing/2014/main" id="{A377FCA7-7517-6947-9EFC-FB4D39488311}"/>
                </a:ext>
              </a:extLst>
            </p:cNvPr>
            <p:cNvSpPr/>
            <p:nvPr/>
          </p:nvSpPr>
          <p:spPr>
            <a:xfrm>
              <a:off x="5015765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699;p53">
              <a:extLst>
                <a:ext uri="{FF2B5EF4-FFF2-40B4-BE49-F238E27FC236}">
                  <a16:creationId xmlns:a16="http://schemas.microsoft.com/office/drawing/2014/main" id="{A7CBF8C5-8F8E-3148-9C79-8B06CCA6ADC5}"/>
                </a:ext>
              </a:extLst>
            </p:cNvPr>
            <p:cNvSpPr/>
            <p:nvPr/>
          </p:nvSpPr>
          <p:spPr>
            <a:xfrm>
              <a:off x="5015765" y="1998371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700;p53">
              <a:extLst>
                <a:ext uri="{FF2B5EF4-FFF2-40B4-BE49-F238E27FC236}">
                  <a16:creationId xmlns:a16="http://schemas.microsoft.com/office/drawing/2014/main" id="{636C5C77-477C-F14E-B076-8E467093E532}"/>
                </a:ext>
              </a:extLst>
            </p:cNvPr>
            <p:cNvSpPr/>
            <p:nvPr/>
          </p:nvSpPr>
          <p:spPr>
            <a:xfrm>
              <a:off x="5015765" y="2053036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701;p53">
              <a:extLst>
                <a:ext uri="{FF2B5EF4-FFF2-40B4-BE49-F238E27FC236}">
                  <a16:creationId xmlns:a16="http://schemas.microsoft.com/office/drawing/2014/main" id="{311A807E-8998-7B40-B605-58D62AD2A757}"/>
                </a:ext>
              </a:extLst>
            </p:cNvPr>
            <p:cNvSpPr/>
            <p:nvPr/>
          </p:nvSpPr>
          <p:spPr>
            <a:xfrm>
              <a:off x="5015765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702;p53">
              <a:extLst>
                <a:ext uri="{FF2B5EF4-FFF2-40B4-BE49-F238E27FC236}">
                  <a16:creationId xmlns:a16="http://schemas.microsoft.com/office/drawing/2014/main" id="{5503ED17-D223-3F4C-B350-98D66881EBD9}"/>
                </a:ext>
              </a:extLst>
            </p:cNvPr>
            <p:cNvSpPr/>
            <p:nvPr/>
          </p:nvSpPr>
          <p:spPr>
            <a:xfrm>
              <a:off x="5015765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703;p53">
              <a:extLst>
                <a:ext uri="{FF2B5EF4-FFF2-40B4-BE49-F238E27FC236}">
                  <a16:creationId xmlns:a16="http://schemas.microsoft.com/office/drawing/2014/main" id="{A22C5562-F020-394F-950B-729F00E06086}"/>
                </a:ext>
              </a:extLst>
            </p:cNvPr>
            <p:cNvSpPr/>
            <p:nvPr/>
          </p:nvSpPr>
          <p:spPr>
            <a:xfrm>
              <a:off x="5015765" y="2216909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704;p53">
              <a:extLst>
                <a:ext uri="{FF2B5EF4-FFF2-40B4-BE49-F238E27FC236}">
                  <a16:creationId xmlns:a16="http://schemas.microsoft.com/office/drawing/2014/main" id="{66C43D5B-8F43-2E4E-96B5-A9B52E475188}"/>
                </a:ext>
              </a:extLst>
            </p:cNvPr>
            <p:cNvSpPr/>
            <p:nvPr/>
          </p:nvSpPr>
          <p:spPr>
            <a:xfrm>
              <a:off x="5015765" y="227159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705;p53">
              <a:extLst>
                <a:ext uri="{FF2B5EF4-FFF2-40B4-BE49-F238E27FC236}">
                  <a16:creationId xmlns:a16="http://schemas.microsoft.com/office/drawing/2014/main" id="{F580DCEA-0DCA-5142-B966-000ADE66CF82}"/>
                </a:ext>
              </a:extLst>
            </p:cNvPr>
            <p:cNvSpPr/>
            <p:nvPr/>
          </p:nvSpPr>
          <p:spPr>
            <a:xfrm>
              <a:off x="5015765" y="2326115"/>
              <a:ext cx="44622" cy="38381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706;p53">
              <a:extLst>
                <a:ext uri="{FF2B5EF4-FFF2-40B4-BE49-F238E27FC236}">
                  <a16:creationId xmlns:a16="http://schemas.microsoft.com/office/drawing/2014/main" id="{983FCA7A-C14C-B643-874F-34DDF3F69CEB}"/>
                </a:ext>
              </a:extLst>
            </p:cNvPr>
            <p:cNvSpPr/>
            <p:nvPr/>
          </p:nvSpPr>
          <p:spPr>
            <a:xfrm>
              <a:off x="5015765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707;p53">
              <a:extLst>
                <a:ext uri="{FF2B5EF4-FFF2-40B4-BE49-F238E27FC236}">
                  <a16:creationId xmlns:a16="http://schemas.microsoft.com/office/drawing/2014/main" id="{E053838B-A0B6-B74A-8E45-4BC4EFC6C569}"/>
                </a:ext>
              </a:extLst>
            </p:cNvPr>
            <p:cNvSpPr/>
            <p:nvPr/>
          </p:nvSpPr>
          <p:spPr>
            <a:xfrm>
              <a:off x="5070288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708;p53">
              <a:extLst>
                <a:ext uri="{FF2B5EF4-FFF2-40B4-BE49-F238E27FC236}">
                  <a16:creationId xmlns:a16="http://schemas.microsoft.com/office/drawing/2014/main" id="{DC259692-793D-4A42-8540-11FC88B6C20D}"/>
                </a:ext>
              </a:extLst>
            </p:cNvPr>
            <p:cNvSpPr/>
            <p:nvPr/>
          </p:nvSpPr>
          <p:spPr>
            <a:xfrm>
              <a:off x="5070288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709;p53">
              <a:extLst>
                <a:ext uri="{FF2B5EF4-FFF2-40B4-BE49-F238E27FC236}">
                  <a16:creationId xmlns:a16="http://schemas.microsoft.com/office/drawing/2014/main" id="{E5537A24-C528-1C46-95D5-61028A7D1A82}"/>
                </a:ext>
              </a:extLst>
            </p:cNvPr>
            <p:cNvSpPr/>
            <p:nvPr/>
          </p:nvSpPr>
          <p:spPr>
            <a:xfrm>
              <a:off x="5070288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710;p53">
              <a:extLst>
                <a:ext uri="{FF2B5EF4-FFF2-40B4-BE49-F238E27FC236}">
                  <a16:creationId xmlns:a16="http://schemas.microsoft.com/office/drawing/2014/main" id="{D9105E84-76E4-2845-966D-2F7022928712}"/>
                </a:ext>
              </a:extLst>
            </p:cNvPr>
            <p:cNvSpPr/>
            <p:nvPr/>
          </p:nvSpPr>
          <p:spPr>
            <a:xfrm>
              <a:off x="5070288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711;p53">
              <a:extLst>
                <a:ext uri="{FF2B5EF4-FFF2-40B4-BE49-F238E27FC236}">
                  <a16:creationId xmlns:a16="http://schemas.microsoft.com/office/drawing/2014/main" id="{E17967AB-99EB-624E-B7BC-BD2A8C2892F3}"/>
                </a:ext>
              </a:extLst>
            </p:cNvPr>
            <p:cNvSpPr/>
            <p:nvPr/>
          </p:nvSpPr>
          <p:spPr>
            <a:xfrm>
              <a:off x="5070288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712;p53">
              <a:extLst>
                <a:ext uri="{FF2B5EF4-FFF2-40B4-BE49-F238E27FC236}">
                  <a16:creationId xmlns:a16="http://schemas.microsoft.com/office/drawing/2014/main" id="{D764EDF0-E688-4348-A851-7034B26DF036}"/>
                </a:ext>
              </a:extLst>
            </p:cNvPr>
            <p:cNvSpPr/>
            <p:nvPr/>
          </p:nvSpPr>
          <p:spPr>
            <a:xfrm>
              <a:off x="5070288" y="2216926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713;p53">
              <a:extLst>
                <a:ext uri="{FF2B5EF4-FFF2-40B4-BE49-F238E27FC236}">
                  <a16:creationId xmlns:a16="http://schemas.microsoft.com/office/drawing/2014/main" id="{62AEBC1F-2E77-A743-94DC-7E78C1978512}"/>
                </a:ext>
              </a:extLst>
            </p:cNvPr>
            <p:cNvSpPr/>
            <p:nvPr/>
          </p:nvSpPr>
          <p:spPr>
            <a:xfrm>
              <a:off x="5070288" y="227159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714;p53">
              <a:extLst>
                <a:ext uri="{FF2B5EF4-FFF2-40B4-BE49-F238E27FC236}">
                  <a16:creationId xmlns:a16="http://schemas.microsoft.com/office/drawing/2014/main" id="{A0E359F4-76D2-DF40-9CAC-AF45A2095473}"/>
                </a:ext>
              </a:extLst>
            </p:cNvPr>
            <p:cNvSpPr/>
            <p:nvPr/>
          </p:nvSpPr>
          <p:spPr>
            <a:xfrm>
              <a:off x="5070288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715;p53">
              <a:extLst>
                <a:ext uri="{FF2B5EF4-FFF2-40B4-BE49-F238E27FC236}">
                  <a16:creationId xmlns:a16="http://schemas.microsoft.com/office/drawing/2014/main" id="{7F707959-1F41-6847-B6B1-AE725D0E5E89}"/>
                </a:ext>
              </a:extLst>
            </p:cNvPr>
            <p:cNvSpPr/>
            <p:nvPr/>
          </p:nvSpPr>
          <p:spPr>
            <a:xfrm>
              <a:off x="5070288" y="238079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716;p53">
              <a:extLst>
                <a:ext uri="{FF2B5EF4-FFF2-40B4-BE49-F238E27FC236}">
                  <a16:creationId xmlns:a16="http://schemas.microsoft.com/office/drawing/2014/main" id="{7F872F96-EF75-5841-B8E1-BFC09D8612B4}"/>
                </a:ext>
              </a:extLst>
            </p:cNvPr>
            <p:cNvSpPr/>
            <p:nvPr/>
          </p:nvSpPr>
          <p:spPr>
            <a:xfrm>
              <a:off x="5070288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717;p53">
              <a:extLst>
                <a:ext uri="{FF2B5EF4-FFF2-40B4-BE49-F238E27FC236}">
                  <a16:creationId xmlns:a16="http://schemas.microsoft.com/office/drawing/2014/main" id="{5B131AC0-5C12-0545-BBF3-47348C9DF96F}"/>
                </a:ext>
              </a:extLst>
            </p:cNvPr>
            <p:cNvSpPr/>
            <p:nvPr/>
          </p:nvSpPr>
          <p:spPr>
            <a:xfrm>
              <a:off x="5015765" y="2435482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718;p53">
              <a:extLst>
                <a:ext uri="{FF2B5EF4-FFF2-40B4-BE49-F238E27FC236}">
                  <a16:creationId xmlns:a16="http://schemas.microsoft.com/office/drawing/2014/main" id="{B0F23605-E811-5B41-A53F-08FBE82B2DAF}"/>
                </a:ext>
              </a:extLst>
            </p:cNvPr>
            <p:cNvSpPr/>
            <p:nvPr/>
          </p:nvSpPr>
          <p:spPr>
            <a:xfrm>
              <a:off x="5015765" y="2490148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719;p53">
              <a:extLst>
                <a:ext uri="{FF2B5EF4-FFF2-40B4-BE49-F238E27FC236}">
                  <a16:creationId xmlns:a16="http://schemas.microsoft.com/office/drawing/2014/main" id="{3D8E798A-3691-1B44-A0A2-7FF520F0B96E}"/>
                </a:ext>
              </a:extLst>
            </p:cNvPr>
            <p:cNvSpPr/>
            <p:nvPr/>
          </p:nvSpPr>
          <p:spPr>
            <a:xfrm>
              <a:off x="501576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720;p53">
              <a:extLst>
                <a:ext uri="{FF2B5EF4-FFF2-40B4-BE49-F238E27FC236}">
                  <a16:creationId xmlns:a16="http://schemas.microsoft.com/office/drawing/2014/main" id="{21994C1C-721A-294F-9FF0-BDEF23E21383}"/>
                </a:ext>
              </a:extLst>
            </p:cNvPr>
            <p:cNvSpPr/>
            <p:nvPr/>
          </p:nvSpPr>
          <p:spPr>
            <a:xfrm>
              <a:off x="501576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721;p53">
              <a:extLst>
                <a:ext uri="{FF2B5EF4-FFF2-40B4-BE49-F238E27FC236}">
                  <a16:creationId xmlns:a16="http://schemas.microsoft.com/office/drawing/2014/main" id="{35A726FC-CA2F-474C-9B51-D8FE3E133A72}"/>
                </a:ext>
              </a:extLst>
            </p:cNvPr>
            <p:cNvSpPr/>
            <p:nvPr/>
          </p:nvSpPr>
          <p:spPr>
            <a:xfrm>
              <a:off x="5015604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722;p53">
              <a:extLst>
                <a:ext uri="{FF2B5EF4-FFF2-40B4-BE49-F238E27FC236}">
                  <a16:creationId xmlns:a16="http://schemas.microsoft.com/office/drawing/2014/main" id="{7A90D02F-1550-7D4A-BA28-3545E2521B72}"/>
                </a:ext>
              </a:extLst>
            </p:cNvPr>
            <p:cNvSpPr/>
            <p:nvPr/>
          </p:nvSpPr>
          <p:spPr>
            <a:xfrm>
              <a:off x="5015765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723;p53">
              <a:extLst>
                <a:ext uri="{FF2B5EF4-FFF2-40B4-BE49-F238E27FC236}">
                  <a16:creationId xmlns:a16="http://schemas.microsoft.com/office/drawing/2014/main" id="{70FE3FA8-42F0-4E44-B1DA-CBCFF73189E0}"/>
                </a:ext>
              </a:extLst>
            </p:cNvPr>
            <p:cNvSpPr/>
            <p:nvPr/>
          </p:nvSpPr>
          <p:spPr>
            <a:xfrm>
              <a:off x="5015604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724;p53">
              <a:extLst>
                <a:ext uri="{FF2B5EF4-FFF2-40B4-BE49-F238E27FC236}">
                  <a16:creationId xmlns:a16="http://schemas.microsoft.com/office/drawing/2014/main" id="{635E7B50-D78D-5644-8E7A-5CD448429D84}"/>
                </a:ext>
              </a:extLst>
            </p:cNvPr>
            <p:cNvSpPr/>
            <p:nvPr/>
          </p:nvSpPr>
          <p:spPr>
            <a:xfrm>
              <a:off x="5015765" y="2654182"/>
              <a:ext cx="44586" cy="38219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725;p53">
              <a:extLst>
                <a:ext uri="{FF2B5EF4-FFF2-40B4-BE49-F238E27FC236}">
                  <a16:creationId xmlns:a16="http://schemas.microsoft.com/office/drawing/2014/main" id="{B31C7E7C-2186-1C49-9036-39D5CFE10153}"/>
                </a:ext>
              </a:extLst>
            </p:cNvPr>
            <p:cNvSpPr/>
            <p:nvPr/>
          </p:nvSpPr>
          <p:spPr>
            <a:xfrm>
              <a:off x="49610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726;p53">
              <a:extLst>
                <a:ext uri="{FF2B5EF4-FFF2-40B4-BE49-F238E27FC236}">
                  <a16:creationId xmlns:a16="http://schemas.microsoft.com/office/drawing/2014/main" id="{20B619F1-7E67-6541-80A1-ED3853BF4FFE}"/>
                </a:ext>
              </a:extLst>
            </p:cNvPr>
            <p:cNvSpPr/>
            <p:nvPr/>
          </p:nvSpPr>
          <p:spPr>
            <a:xfrm>
              <a:off x="490639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727;p53">
              <a:extLst>
                <a:ext uri="{FF2B5EF4-FFF2-40B4-BE49-F238E27FC236}">
                  <a16:creationId xmlns:a16="http://schemas.microsoft.com/office/drawing/2014/main" id="{2B815049-927D-AB4A-8DFB-B41B951972BC}"/>
                </a:ext>
              </a:extLst>
            </p:cNvPr>
            <p:cNvSpPr/>
            <p:nvPr/>
          </p:nvSpPr>
          <p:spPr>
            <a:xfrm>
              <a:off x="4851732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728;p53">
              <a:extLst>
                <a:ext uri="{FF2B5EF4-FFF2-40B4-BE49-F238E27FC236}">
                  <a16:creationId xmlns:a16="http://schemas.microsoft.com/office/drawing/2014/main" id="{B0FDFB8D-9294-9E4A-BE4C-E223FCA45B3D}"/>
                </a:ext>
              </a:extLst>
            </p:cNvPr>
            <p:cNvSpPr/>
            <p:nvPr/>
          </p:nvSpPr>
          <p:spPr>
            <a:xfrm>
              <a:off x="4797048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729;p53">
              <a:extLst>
                <a:ext uri="{FF2B5EF4-FFF2-40B4-BE49-F238E27FC236}">
                  <a16:creationId xmlns:a16="http://schemas.microsoft.com/office/drawing/2014/main" id="{360E732E-6D57-DA40-8C15-D69CC5A6F00A}"/>
                </a:ext>
              </a:extLst>
            </p:cNvPr>
            <p:cNvSpPr/>
            <p:nvPr/>
          </p:nvSpPr>
          <p:spPr>
            <a:xfrm>
              <a:off x="4742382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730;p53">
              <a:extLst>
                <a:ext uri="{FF2B5EF4-FFF2-40B4-BE49-F238E27FC236}">
                  <a16:creationId xmlns:a16="http://schemas.microsoft.com/office/drawing/2014/main" id="{0DBB9AC6-9369-7245-8E6B-3ECCC413EC57}"/>
                </a:ext>
              </a:extLst>
            </p:cNvPr>
            <p:cNvSpPr/>
            <p:nvPr/>
          </p:nvSpPr>
          <p:spPr>
            <a:xfrm>
              <a:off x="4687698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731;p53">
              <a:extLst>
                <a:ext uri="{FF2B5EF4-FFF2-40B4-BE49-F238E27FC236}">
                  <a16:creationId xmlns:a16="http://schemas.microsoft.com/office/drawing/2014/main" id="{42A68DB3-731B-774D-A9F7-09A0F09C1F7B}"/>
                </a:ext>
              </a:extLst>
            </p:cNvPr>
            <p:cNvSpPr/>
            <p:nvPr/>
          </p:nvSpPr>
          <p:spPr>
            <a:xfrm>
              <a:off x="5179494" y="3364515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732;p53">
              <a:extLst>
                <a:ext uri="{FF2B5EF4-FFF2-40B4-BE49-F238E27FC236}">
                  <a16:creationId xmlns:a16="http://schemas.microsoft.com/office/drawing/2014/main" id="{FE934004-CD4A-4548-A843-0446F171BB3B}"/>
                </a:ext>
              </a:extLst>
            </p:cNvPr>
            <p:cNvSpPr/>
            <p:nvPr/>
          </p:nvSpPr>
          <p:spPr>
            <a:xfrm>
              <a:off x="5179494" y="3309849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733;p53">
              <a:extLst>
                <a:ext uri="{FF2B5EF4-FFF2-40B4-BE49-F238E27FC236}">
                  <a16:creationId xmlns:a16="http://schemas.microsoft.com/office/drawing/2014/main" id="{56978CB0-59B6-5348-BE4C-BFB9F77F854B}"/>
                </a:ext>
              </a:extLst>
            </p:cNvPr>
            <p:cNvSpPr/>
            <p:nvPr/>
          </p:nvSpPr>
          <p:spPr>
            <a:xfrm>
              <a:off x="5234160" y="3200643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734;p53">
              <a:extLst>
                <a:ext uri="{FF2B5EF4-FFF2-40B4-BE49-F238E27FC236}">
                  <a16:creationId xmlns:a16="http://schemas.microsoft.com/office/drawing/2014/main" id="{1F433F10-3213-0C43-8DBD-957521B95079}"/>
                </a:ext>
              </a:extLst>
            </p:cNvPr>
            <p:cNvSpPr/>
            <p:nvPr/>
          </p:nvSpPr>
          <p:spPr>
            <a:xfrm>
              <a:off x="5234160" y="3145959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735;p53">
              <a:extLst>
                <a:ext uri="{FF2B5EF4-FFF2-40B4-BE49-F238E27FC236}">
                  <a16:creationId xmlns:a16="http://schemas.microsoft.com/office/drawing/2014/main" id="{87D6014A-B9B7-A243-8D4D-CF47DDF907DF}"/>
                </a:ext>
              </a:extLst>
            </p:cNvPr>
            <p:cNvSpPr/>
            <p:nvPr/>
          </p:nvSpPr>
          <p:spPr>
            <a:xfrm>
              <a:off x="5124954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736;p53">
              <a:extLst>
                <a:ext uri="{FF2B5EF4-FFF2-40B4-BE49-F238E27FC236}">
                  <a16:creationId xmlns:a16="http://schemas.microsoft.com/office/drawing/2014/main" id="{4219F0DC-199D-8F40-BE5A-D9C94852DEF2}"/>
                </a:ext>
              </a:extLst>
            </p:cNvPr>
            <p:cNvSpPr/>
            <p:nvPr/>
          </p:nvSpPr>
          <p:spPr>
            <a:xfrm>
              <a:off x="5124954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737;p53">
              <a:extLst>
                <a:ext uri="{FF2B5EF4-FFF2-40B4-BE49-F238E27FC236}">
                  <a16:creationId xmlns:a16="http://schemas.microsoft.com/office/drawing/2014/main" id="{AB130B04-7178-4C4C-8894-72F5EB036F6E}"/>
                </a:ext>
              </a:extLst>
            </p:cNvPr>
            <p:cNvSpPr/>
            <p:nvPr/>
          </p:nvSpPr>
          <p:spPr>
            <a:xfrm>
              <a:off x="5070288" y="3364515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738;p53">
              <a:extLst>
                <a:ext uri="{FF2B5EF4-FFF2-40B4-BE49-F238E27FC236}">
                  <a16:creationId xmlns:a16="http://schemas.microsoft.com/office/drawing/2014/main" id="{9C62E38C-5CD8-9F46-B7F3-E0DB71E02815}"/>
                </a:ext>
              </a:extLst>
            </p:cNvPr>
            <p:cNvSpPr/>
            <p:nvPr/>
          </p:nvSpPr>
          <p:spPr>
            <a:xfrm>
              <a:off x="5070288" y="3309849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739;p53">
              <a:extLst>
                <a:ext uri="{FF2B5EF4-FFF2-40B4-BE49-F238E27FC236}">
                  <a16:creationId xmlns:a16="http://schemas.microsoft.com/office/drawing/2014/main" id="{0FBBFCB8-FA82-1940-9995-A1F858CDAAD7}"/>
                </a:ext>
              </a:extLst>
            </p:cNvPr>
            <p:cNvSpPr/>
            <p:nvPr/>
          </p:nvSpPr>
          <p:spPr>
            <a:xfrm>
              <a:off x="5070288" y="3255166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740;p53">
              <a:extLst>
                <a:ext uri="{FF2B5EF4-FFF2-40B4-BE49-F238E27FC236}">
                  <a16:creationId xmlns:a16="http://schemas.microsoft.com/office/drawing/2014/main" id="{5C39A490-F029-4348-9CA7-3D44EB441EB1}"/>
                </a:ext>
              </a:extLst>
            </p:cNvPr>
            <p:cNvSpPr/>
            <p:nvPr/>
          </p:nvSpPr>
          <p:spPr>
            <a:xfrm>
              <a:off x="5015658" y="3364515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741;p53">
              <a:extLst>
                <a:ext uri="{FF2B5EF4-FFF2-40B4-BE49-F238E27FC236}">
                  <a16:creationId xmlns:a16="http://schemas.microsoft.com/office/drawing/2014/main" id="{933680EE-DABE-EC47-BC9F-2725371D3CD6}"/>
                </a:ext>
              </a:extLst>
            </p:cNvPr>
            <p:cNvSpPr/>
            <p:nvPr/>
          </p:nvSpPr>
          <p:spPr>
            <a:xfrm>
              <a:off x="50156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742;p53">
              <a:extLst>
                <a:ext uri="{FF2B5EF4-FFF2-40B4-BE49-F238E27FC236}">
                  <a16:creationId xmlns:a16="http://schemas.microsoft.com/office/drawing/2014/main" id="{52B5ADCD-9FB0-0041-9BBD-A9AB40B7CE76}"/>
                </a:ext>
              </a:extLst>
            </p:cNvPr>
            <p:cNvSpPr/>
            <p:nvPr/>
          </p:nvSpPr>
          <p:spPr>
            <a:xfrm>
              <a:off x="5179494" y="3473865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743;p53">
              <a:extLst>
                <a:ext uri="{FF2B5EF4-FFF2-40B4-BE49-F238E27FC236}">
                  <a16:creationId xmlns:a16="http://schemas.microsoft.com/office/drawing/2014/main" id="{11D0B871-91DD-0447-84DF-86EE2C6C0416}"/>
                </a:ext>
              </a:extLst>
            </p:cNvPr>
            <p:cNvSpPr/>
            <p:nvPr/>
          </p:nvSpPr>
          <p:spPr>
            <a:xfrm>
              <a:off x="5124954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744;p53">
              <a:extLst>
                <a:ext uri="{FF2B5EF4-FFF2-40B4-BE49-F238E27FC236}">
                  <a16:creationId xmlns:a16="http://schemas.microsoft.com/office/drawing/2014/main" id="{7E68CE3F-0DE5-634B-88E3-ED9810320E75}"/>
                </a:ext>
              </a:extLst>
            </p:cNvPr>
            <p:cNvSpPr/>
            <p:nvPr/>
          </p:nvSpPr>
          <p:spPr>
            <a:xfrm>
              <a:off x="5070288" y="3473865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745;p53">
              <a:extLst>
                <a:ext uri="{FF2B5EF4-FFF2-40B4-BE49-F238E27FC236}">
                  <a16:creationId xmlns:a16="http://schemas.microsoft.com/office/drawing/2014/main" id="{7D2DC15E-0C32-F74B-9D25-A4D5F6FED1B6}"/>
                </a:ext>
              </a:extLst>
            </p:cNvPr>
            <p:cNvSpPr/>
            <p:nvPr/>
          </p:nvSpPr>
          <p:spPr>
            <a:xfrm>
              <a:off x="5015604" y="3473865"/>
              <a:ext cx="44748" cy="38237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746;p53">
              <a:extLst>
                <a:ext uri="{FF2B5EF4-FFF2-40B4-BE49-F238E27FC236}">
                  <a16:creationId xmlns:a16="http://schemas.microsoft.com/office/drawing/2014/main" id="{9C4A8A19-1764-DC4A-B172-F6A97521764B}"/>
                </a:ext>
              </a:extLst>
            </p:cNvPr>
            <p:cNvSpPr/>
            <p:nvPr/>
          </p:nvSpPr>
          <p:spPr>
            <a:xfrm>
              <a:off x="4961081" y="3473865"/>
              <a:ext cx="44586" cy="38237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747;p53">
              <a:extLst>
                <a:ext uri="{FF2B5EF4-FFF2-40B4-BE49-F238E27FC236}">
                  <a16:creationId xmlns:a16="http://schemas.microsoft.com/office/drawing/2014/main" id="{26A1FB23-DB95-7E43-8E92-C90684103F0D}"/>
                </a:ext>
              </a:extLst>
            </p:cNvPr>
            <p:cNvSpPr/>
            <p:nvPr/>
          </p:nvSpPr>
          <p:spPr>
            <a:xfrm>
              <a:off x="4961081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748;p53">
              <a:extLst>
                <a:ext uri="{FF2B5EF4-FFF2-40B4-BE49-F238E27FC236}">
                  <a16:creationId xmlns:a16="http://schemas.microsoft.com/office/drawing/2014/main" id="{EBC98FAD-8792-6845-A062-58608BB2DB35}"/>
                </a:ext>
              </a:extLst>
            </p:cNvPr>
            <p:cNvSpPr/>
            <p:nvPr/>
          </p:nvSpPr>
          <p:spPr>
            <a:xfrm>
              <a:off x="4906398" y="341919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749;p53">
              <a:extLst>
                <a:ext uri="{FF2B5EF4-FFF2-40B4-BE49-F238E27FC236}">
                  <a16:creationId xmlns:a16="http://schemas.microsoft.com/office/drawing/2014/main" id="{4DA2F8EE-D001-D34C-8282-DFB24C9F50F8}"/>
                </a:ext>
              </a:extLst>
            </p:cNvPr>
            <p:cNvSpPr/>
            <p:nvPr/>
          </p:nvSpPr>
          <p:spPr>
            <a:xfrm>
              <a:off x="4906308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750;p53">
              <a:extLst>
                <a:ext uri="{FF2B5EF4-FFF2-40B4-BE49-F238E27FC236}">
                  <a16:creationId xmlns:a16="http://schemas.microsoft.com/office/drawing/2014/main" id="{38893423-47AC-EE43-A5EB-4125324A447A}"/>
                </a:ext>
              </a:extLst>
            </p:cNvPr>
            <p:cNvSpPr/>
            <p:nvPr/>
          </p:nvSpPr>
          <p:spPr>
            <a:xfrm>
              <a:off x="4851624" y="3364515"/>
              <a:ext cx="44730" cy="38273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751;p53">
              <a:extLst>
                <a:ext uri="{FF2B5EF4-FFF2-40B4-BE49-F238E27FC236}">
                  <a16:creationId xmlns:a16="http://schemas.microsoft.com/office/drawing/2014/main" id="{BA0E5D35-1722-D343-BA55-7D58E4A2A471}"/>
                </a:ext>
              </a:extLst>
            </p:cNvPr>
            <p:cNvSpPr/>
            <p:nvPr/>
          </p:nvSpPr>
          <p:spPr>
            <a:xfrm>
              <a:off x="4851624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752;p53">
              <a:extLst>
                <a:ext uri="{FF2B5EF4-FFF2-40B4-BE49-F238E27FC236}">
                  <a16:creationId xmlns:a16="http://schemas.microsoft.com/office/drawing/2014/main" id="{65964E0E-FA87-8A40-B417-957BD0E59D43}"/>
                </a:ext>
              </a:extLst>
            </p:cNvPr>
            <p:cNvSpPr/>
            <p:nvPr/>
          </p:nvSpPr>
          <p:spPr>
            <a:xfrm>
              <a:off x="4796958" y="3309849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753;p53">
              <a:extLst>
                <a:ext uri="{FF2B5EF4-FFF2-40B4-BE49-F238E27FC236}">
                  <a16:creationId xmlns:a16="http://schemas.microsoft.com/office/drawing/2014/main" id="{448F13E1-9A92-0644-BBB5-87FB3D41232C}"/>
                </a:ext>
              </a:extLst>
            </p:cNvPr>
            <p:cNvSpPr/>
            <p:nvPr/>
          </p:nvSpPr>
          <p:spPr>
            <a:xfrm>
              <a:off x="4796958" y="3255166"/>
              <a:ext cx="44730" cy="38381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754;p53">
              <a:extLst>
                <a:ext uri="{FF2B5EF4-FFF2-40B4-BE49-F238E27FC236}">
                  <a16:creationId xmlns:a16="http://schemas.microsoft.com/office/drawing/2014/main" id="{7BB456C5-C4E7-BB4E-B8C5-7D45F1643033}"/>
                </a:ext>
              </a:extLst>
            </p:cNvPr>
            <p:cNvSpPr/>
            <p:nvPr/>
          </p:nvSpPr>
          <p:spPr>
            <a:xfrm>
              <a:off x="4906308" y="3255166"/>
              <a:ext cx="44730" cy="38345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755;p53">
              <a:extLst>
                <a:ext uri="{FF2B5EF4-FFF2-40B4-BE49-F238E27FC236}">
                  <a16:creationId xmlns:a16="http://schemas.microsoft.com/office/drawing/2014/main" id="{0D07C55E-DC81-F044-923B-5BCBC3B23529}"/>
                </a:ext>
              </a:extLst>
            </p:cNvPr>
            <p:cNvSpPr/>
            <p:nvPr/>
          </p:nvSpPr>
          <p:spPr>
            <a:xfrm>
              <a:off x="4851732" y="32006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756;p53">
              <a:extLst>
                <a:ext uri="{FF2B5EF4-FFF2-40B4-BE49-F238E27FC236}">
                  <a16:creationId xmlns:a16="http://schemas.microsoft.com/office/drawing/2014/main" id="{B41F719E-EF5C-AB4E-8554-23A83548F750}"/>
                </a:ext>
              </a:extLst>
            </p:cNvPr>
            <p:cNvSpPr/>
            <p:nvPr/>
          </p:nvSpPr>
          <p:spPr>
            <a:xfrm>
              <a:off x="4797048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757;p53">
              <a:extLst>
                <a:ext uri="{FF2B5EF4-FFF2-40B4-BE49-F238E27FC236}">
                  <a16:creationId xmlns:a16="http://schemas.microsoft.com/office/drawing/2014/main" id="{558DEC3A-EEAA-E14B-A254-89D3BC454376}"/>
                </a:ext>
              </a:extLst>
            </p:cNvPr>
            <p:cNvSpPr/>
            <p:nvPr/>
          </p:nvSpPr>
          <p:spPr>
            <a:xfrm>
              <a:off x="6108545" y="1998371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758;p53">
              <a:extLst>
                <a:ext uri="{FF2B5EF4-FFF2-40B4-BE49-F238E27FC236}">
                  <a16:creationId xmlns:a16="http://schemas.microsoft.com/office/drawing/2014/main" id="{FE548309-751F-4A48-8A69-383A520561CA}"/>
                </a:ext>
              </a:extLst>
            </p:cNvPr>
            <p:cNvSpPr/>
            <p:nvPr/>
          </p:nvSpPr>
          <p:spPr>
            <a:xfrm>
              <a:off x="6054004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759;p53">
              <a:extLst>
                <a:ext uri="{FF2B5EF4-FFF2-40B4-BE49-F238E27FC236}">
                  <a16:creationId xmlns:a16="http://schemas.microsoft.com/office/drawing/2014/main" id="{C85E2D03-3760-884E-A20D-40E43AF5C107}"/>
                </a:ext>
              </a:extLst>
            </p:cNvPr>
            <p:cNvSpPr/>
            <p:nvPr/>
          </p:nvSpPr>
          <p:spPr>
            <a:xfrm>
              <a:off x="6054004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760;p53">
              <a:extLst>
                <a:ext uri="{FF2B5EF4-FFF2-40B4-BE49-F238E27FC236}">
                  <a16:creationId xmlns:a16="http://schemas.microsoft.com/office/drawing/2014/main" id="{095F43B5-FBF5-2A47-8809-8CD2F791FD58}"/>
                </a:ext>
              </a:extLst>
            </p:cNvPr>
            <p:cNvSpPr/>
            <p:nvPr/>
          </p:nvSpPr>
          <p:spPr>
            <a:xfrm>
              <a:off x="5999339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761;p53">
              <a:extLst>
                <a:ext uri="{FF2B5EF4-FFF2-40B4-BE49-F238E27FC236}">
                  <a16:creationId xmlns:a16="http://schemas.microsoft.com/office/drawing/2014/main" id="{BF3FCF2F-B53D-D843-8C5F-3BD1E4EFFD46}"/>
                </a:ext>
              </a:extLst>
            </p:cNvPr>
            <p:cNvSpPr/>
            <p:nvPr/>
          </p:nvSpPr>
          <p:spPr>
            <a:xfrm>
              <a:off x="5999339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762;p53">
              <a:extLst>
                <a:ext uri="{FF2B5EF4-FFF2-40B4-BE49-F238E27FC236}">
                  <a16:creationId xmlns:a16="http://schemas.microsoft.com/office/drawing/2014/main" id="{FA0A9147-DB30-9744-B7B1-69F5A64AFA1E}"/>
                </a:ext>
              </a:extLst>
            </p:cNvPr>
            <p:cNvSpPr/>
            <p:nvPr/>
          </p:nvSpPr>
          <p:spPr>
            <a:xfrm>
              <a:off x="59446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763;p53">
              <a:extLst>
                <a:ext uri="{FF2B5EF4-FFF2-40B4-BE49-F238E27FC236}">
                  <a16:creationId xmlns:a16="http://schemas.microsoft.com/office/drawing/2014/main" id="{11FEDE97-5507-FF48-B09C-9FF57CB47006}"/>
                </a:ext>
              </a:extLst>
            </p:cNvPr>
            <p:cNvSpPr/>
            <p:nvPr/>
          </p:nvSpPr>
          <p:spPr>
            <a:xfrm>
              <a:off x="5944655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764;p53">
              <a:extLst>
                <a:ext uri="{FF2B5EF4-FFF2-40B4-BE49-F238E27FC236}">
                  <a16:creationId xmlns:a16="http://schemas.microsoft.com/office/drawing/2014/main" id="{C63D1FEE-ACF9-E14C-82E0-F75A4FEA78D4}"/>
                </a:ext>
              </a:extLst>
            </p:cNvPr>
            <p:cNvSpPr/>
            <p:nvPr/>
          </p:nvSpPr>
          <p:spPr>
            <a:xfrm>
              <a:off x="5889989" y="2053036"/>
              <a:ext cx="44766" cy="38202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765;p53">
              <a:extLst>
                <a:ext uri="{FF2B5EF4-FFF2-40B4-BE49-F238E27FC236}">
                  <a16:creationId xmlns:a16="http://schemas.microsoft.com/office/drawing/2014/main" id="{379D7C2E-E2B4-D24B-9AC9-EFE6371371FC}"/>
                </a:ext>
              </a:extLst>
            </p:cNvPr>
            <p:cNvSpPr/>
            <p:nvPr/>
          </p:nvSpPr>
          <p:spPr>
            <a:xfrm>
              <a:off x="5889989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766;p53">
              <a:extLst>
                <a:ext uri="{FF2B5EF4-FFF2-40B4-BE49-F238E27FC236}">
                  <a16:creationId xmlns:a16="http://schemas.microsoft.com/office/drawing/2014/main" id="{22C32F7A-DBFB-B749-84C1-0F690F3D36B3}"/>
                </a:ext>
              </a:extLst>
            </p:cNvPr>
            <p:cNvSpPr/>
            <p:nvPr/>
          </p:nvSpPr>
          <p:spPr>
            <a:xfrm>
              <a:off x="58354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767;p53">
              <a:extLst>
                <a:ext uri="{FF2B5EF4-FFF2-40B4-BE49-F238E27FC236}">
                  <a16:creationId xmlns:a16="http://schemas.microsoft.com/office/drawing/2014/main" id="{753A7CED-AA01-5243-A395-713C071A715B}"/>
                </a:ext>
              </a:extLst>
            </p:cNvPr>
            <p:cNvSpPr/>
            <p:nvPr/>
          </p:nvSpPr>
          <p:spPr>
            <a:xfrm>
              <a:off x="5835449" y="2053036"/>
              <a:ext cx="44640" cy="38202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768;p53">
              <a:extLst>
                <a:ext uri="{FF2B5EF4-FFF2-40B4-BE49-F238E27FC236}">
                  <a16:creationId xmlns:a16="http://schemas.microsoft.com/office/drawing/2014/main" id="{5EEC7F6B-D42F-604B-B9C8-EE3DF703E5D2}"/>
                </a:ext>
              </a:extLst>
            </p:cNvPr>
            <p:cNvSpPr/>
            <p:nvPr/>
          </p:nvSpPr>
          <p:spPr>
            <a:xfrm>
              <a:off x="5835449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769;p53">
              <a:extLst>
                <a:ext uri="{FF2B5EF4-FFF2-40B4-BE49-F238E27FC236}">
                  <a16:creationId xmlns:a16="http://schemas.microsoft.com/office/drawing/2014/main" id="{448F02A7-8DB7-5445-A690-7E768AC08616}"/>
                </a:ext>
              </a:extLst>
            </p:cNvPr>
            <p:cNvSpPr/>
            <p:nvPr/>
          </p:nvSpPr>
          <p:spPr>
            <a:xfrm>
              <a:off x="58354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770;p53">
              <a:extLst>
                <a:ext uri="{FF2B5EF4-FFF2-40B4-BE49-F238E27FC236}">
                  <a16:creationId xmlns:a16="http://schemas.microsoft.com/office/drawing/2014/main" id="{FB81A0C3-75E1-5A41-BD2A-C9F564ECE6E4}"/>
                </a:ext>
              </a:extLst>
            </p:cNvPr>
            <p:cNvSpPr/>
            <p:nvPr/>
          </p:nvSpPr>
          <p:spPr>
            <a:xfrm>
              <a:off x="5780783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771;p53">
              <a:extLst>
                <a:ext uri="{FF2B5EF4-FFF2-40B4-BE49-F238E27FC236}">
                  <a16:creationId xmlns:a16="http://schemas.microsoft.com/office/drawing/2014/main" id="{2E28EA46-45F9-DA46-8365-6EF9955DFD87}"/>
                </a:ext>
              </a:extLst>
            </p:cNvPr>
            <p:cNvSpPr/>
            <p:nvPr/>
          </p:nvSpPr>
          <p:spPr>
            <a:xfrm>
              <a:off x="57807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772;p53">
              <a:extLst>
                <a:ext uri="{FF2B5EF4-FFF2-40B4-BE49-F238E27FC236}">
                  <a16:creationId xmlns:a16="http://schemas.microsoft.com/office/drawing/2014/main" id="{06DCEB22-70E5-7847-B23A-9BFC7E542C77}"/>
                </a:ext>
              </a:extLst>
            </p:cNvPr>
            <p:cNvSpPr/>
            <p:nvPr/>
          </p:nvSpPr>
          <p:spPr>
            <a:xfrm>
              <a:off x="578078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773;p53">
              <a:extLst>
                <a:ext uri="{FF2B5EF4-FFF2-40B4-BE49-F238E27FC236}">
                  <a16:creationId xmlns:a16="http://schemas.microsoft.com/office/drawing/2014/main" id="{B06C404D-1905-2649-82DE-0E7221B39F94}"/>
                </a:ext>
              </a:extLst>
            </p:cNvPr>
            <p:cNvSpPr/>
            <p:nvPr/>
          </p:nvSpPr>
          <p:spPr>
            <a:xfrm>
              <a:off x="57807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774;p53">
              <a:extLst>
                <a:ext uri="{FF2B5EF4-FFF2-40B4-BE49-F238E27FC236}">
                  <a16:creationId xmlns:a16="http://schemas.microsoft.com/office/drawing/2014/main" id="{F7921554-C1BE-1B47-8835-74DD4727EF91}"/>
                </a:ext>
              </a:extLst>
            </p:cNvPr>
            <p:cNvSpPr/>
            <p:nvPr/>
          </p:nvSpPr>
          <p:spPr>
            <a:xfrm>
              <a:off x="5725955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775;p53">
              <a:extLst>
                <a:ext uri="{FF2B5EF4-FFF2-40B4-BE49-F238E27FC236}">
                  <a16:creationId xmlns:a16="http://schemas.microsoft.com/office/drawing/2014/main" id="{08271573-6541-DB4F-A6A3-C02E2D76C529}"/>
                </a:ext>
              </a:extLst>
            </p:cNvPr>
            <p:cNvSpPr/>
            <p:nvPr/>
          </p:nvSpPr>
          <p:spPr>
            <a:xfrm>
              <a:off x="5725955" y="2162243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776;p53">
              <a:extLst>
                <a:ext uri="{FF2B5EF4-FFF2-40B4-BE49-F238E27FC236}">
                  <a16:creationId xmlns:a16="http://schemas.microsoft.com/office/drawing/2014/main" id="{2DAE6E0B-A032-8E44-B8FE-45E7AD380E8C}"/>
                </a:ext>
              </a:extLst>
            </p:cNvPr>
            <p:cNvSpPr/>
            <p:nvPr/>
          </p:nvSpPr>
          <p:spPr>
            <a:xfrm>
              <a:off x="5725955" y="2053036"/>
              <a:ext cx="44784" cy="38202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777;p53">
              <a:extLst>
                <a:ext uri="{FF2B5EF4-FFF2-40B4-BE49-F238E27FC236}">
                  <a16:creationId xmlns:a16="http://schemas.microsoft.com/office/drawing/2014/main" id="{DB6E2FA9-D0A6-A041-AFD8-089988F83126}"/>
                </a:ext>
              </a:extLst>
            </p:cNvPr>
            <p:cNvSpPr/>
            <p:nvPr/>
          </p:nvSpPr>
          <p:spPr>
            <a:xfrm>
              <a:off x="5725955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778;p53">
              <a:extLst>
                <a:ext uri="{FF2B5EF4-FFF2-40B4-BE49-F238E27FC236}">
                  <a16:creationId xmlns:a16="http://schemas.microsoft.com/office/drawing/2014/main" id="{561B81BC-DAF5-E240-B3D7-791F766A69BC}"/>
                </a:ext>
              </a:extLst>
            </p:cNvPr>
            <p:cNvSpPr/>
            <p:nvPr/>
          </p:nvSpPr>
          <p:spPr>
            <a:xfrm>
              <a:off x="5671433" y="2271592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779;p53">
              <a:extLst>
                <a:ext uri="{FF2B5EF4-FFF2-40B4-BE49-F238E27FC236}">
                  <a16:creationId xmlns:a16="http://schemas.microsoft.com/office/drawing/2014/main" id="{1C94876B-1F14-AE4F-BEE0-ED2FDB08A0E6}"/>
                </a:ext>
              </a:extLst>
            </p:cNvPr>
            <p:cNvSpPr/>
            <p:nvPr/>
          </p:nvSpPr>
          <p:spPr>
            <a:xfrm>
              <a:off x="5671433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780;p53">
              <a:extLst>
                <a:ext uri="{FF2B5EF4-FFF2-40B4-BE49-F238E27FC236}">
                  <a16:creationId xmlns:a16="http://schemas.microsoft.com/office/drawing/2014/main" id="{74E09807-42AA-CB47-82D3-D0C25511753B}"/>
                </a:ext>
              </a:extLst>
            </p:cNvPr>
            <p:cNvSpPr/>
            <p:nvPr/>
          </p:nvSpPr>
          <p:spPr>
            <a:xfrm>
              <a:off x="567143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781;p53">
              <a:extLst>
                <a:ext uri="{FF2B5EF4-FFF2-40B4-BE49-F238E27FC236}">
                  <a16:creationId xmlns:a16="http://schemas.microsoft.com/office/drawing/2014/main" id="{7F8F3E99-D46D-4140-BC69-2ABF33A921D1}"/>
                </a:ext>
              </a:extLst>
            </p:cNvPr>
            <p:cNvSpPr/>
            <p:nvPr/>
          </p:nvSpPr>
          <p:spPr>
            <a:xfrm>
              <a:off x="5671433" y="2053036"/>
              <a:ext cx="44622" cy="38202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782;p53">
              <a:extLst>
                <a:ext uri="{FF2B5EF4-FFF2-40B4-BE49-F238E27FC236}">
                  <a16:creationId xmlns:a16="http://schemas.microsoft.com/office/drawing/2014/main" id="{58F84183-CFC1-7742-90A3-F1B2B967FFEA}"/>
                </a:ext>
              </a:extLst>
            </p:cNvPr>
            <p:cNvSpPr/>
            <p:nvPr/>
          </p:nvSpPr>
          <p:spPr>
            <a:xfrm>
              <a:off x="567143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783;p53">
              <a:extLst>
                <a:ext uri="{FF2B5EF4-FFF2-40B4-BE49-F238E27FC236}">
                  <a16:creationId xmlns:a16="http://schemas.microsoft.com/office/drawing/2014/main" id="{C008A3D6-CD39-2640-92D6-A95F9D1FFA6E}"/>
                </a:ext>
              </a:extLst>
            </p:cNvPr>
            <p:cNvSpPr/>
            <p:nvPr/>
          </p:nvSpPr>
          <p:spPr>
            <a:xfrm>
              <a:off x="5616749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784;p53">
              <a:extLst>
                <a:ext uri="{FF2B5EF4-FFF2-40B4-BE49-F238E27FC236}">
                  <a16:creationId xmlns:a16="http://schemas.microsoft.com/office/drawing/2014/main" id="{E5ACBFB4-1E88-4C47-B11A-6B04E5097E6A}"/>
                </a:ext>
              </a:extLst>
            </p:cNvPr>
            <p:cNvSpPr/>
            <p:nvPr/>
          </p:nvSpPr>
          <p:spPr>
            <a:xfrm>
              <a:off x="5616749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785;p53">
              <a:extLst>
                <a:ext uri="{FF2B5EF4-FFF2-40B4-BE49-F238E27FC236}">
                  <a16:creationId xmlns:a16="http://schemas.microsoft.com/office/drawing/2014/main" id="{95185243-3D15-F444-8389-C7EB7E7247C5}"/>
                </a:ext>
              </a:extLst>
            </p:cNvPr>
            <p:cNvSpPr/>
            <p:nvPr/>
          </p:nvSpPr>
          <p:spPr>
            <a:xfrm>
              <a:off x="5562083" y="210755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786;p53">
              <a:extLst>
                <a:ext uri="{FF2B5EF4-FFF2-40B4-BE49-F238E27FC236}">
                  <a16:creationId xmlns:a16="http://schemas.microsoft.com/office/drawing/2014/main" id="{7C06A0AD-7187-D34B-AB2E-C3BD15D00A32}"/>
                </a:ext>
              </a:extLst>
            </p:cNvPr>
            <p:cNvSpPr/>
            <p:nvPr/>
          </p:nvSpPr>
          <p:spPr>
            <a:xfrm>
              <a:off x="5562083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787;p53">
              <a:extLst>
                <a:ext uri="{FF2B5EF4-FFF2-40B4-BE49-F238E27FC236}">
                  <a16:creationId xmlns:a16="http://schemas.microsoft.com/office/drawing/2014/main" id="{8B8EE64A-4629-0842-B890-4A1279753C0A}"/>
                </a:ext>
              </a:extLst>
            </p:cNvPr>
            <p:cNvSpPr/>
            <p:nvPr/>
          </p:nvSpPr>
          <p:spPr>
            <a:xfrm>
              <a:off x="5562083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788;p53">
              <a:extLst>
                <a:ext uri="{FF2B5EF4-FFF2-40B4-BE49-F238E27FC236}">
                  <a16:creationId xmlns:a16="http://schemas.microsoft.com/office/drawing/2014/main" id="{9F0CE5D8-239C-E04B-8775-B1B4128D8258}"/>
                </a:ext>
              </a:extLst>
            </p:cNvPr>
            <p:cNvSpPr/>
            <p:nvPr/>
          </p:nvSpPr>
          <p:spPr>
            <a:xfrm>
              <a:off x="5507399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789;p53">
              <a:extLst>
                <a:ext uri="{FF2B5EF4-FFF2-40B4-BE49-F238E27FC236}">
                  <a16:creationId xmlns:a16="http://schemas.microsoft.com/office/drawing/2014/main" id="{D2C0A664-37E2-A447-A7E6-0D6165117BC8}"/>
                </a:ext>
              </a:extLst>
            </p:cNvPr>
            <p:cNvSpPr/>
            <p:nvPr/>
          </p:nvSpPr>
          <p:spPr>
            <a:xfrm>
              <a:off x="5507399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790;p53">
              <a:extLst>
                <a:ext uri="{FF2B5EF4-FFF2-40B4-BE49-F238E27FC236}">
                  <a16:creationId xmlns:a16="http://schemas.microsoft.com/office/drawing/2014/main" id="{A3495C19-ADAF-F142-8218-5EECD17807BB}"/>
                </a:ext>
              </a:extLst>
            </p:cNvPr>
            <p:cNvSpPr/>
            <p:nvPr/>
          </p:nvSpPr>
          <p:spPr>
            <a:xfrm>
              <a:off x="5452716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791;p53">
              <a:extLst>
                <a:ext uri="{FF2B5EF4-FFF2-40B4-BE49-F238E27FC236}">
                  <a16:creationId xmlns:a16="http://schemas.microsoft.com/office/drawing/2014/main" id="{821D4AE0-54AB-6845-8096-39DBC5D59C54}"/>
                </a:ext>
              </a:extLst>
            </p:cNvPr>
            <p:cNvSpPr/>
            <p:nvPr/>
          </p:nvSpPr>
          <p:spPr>
            <a:xfrm>
              <a:off x="5452716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792;p53">
              <a:extLst>
                <a:ext uri="{FF2B5EF4-FFF2-40B4-BE49-F238E27FC236}">
                  <a16:creationId xmlns:a16="http://schemas.microsoft.com/office/drawing/2014/main" id="{3A29FAC8-CAA8-D349-A332-001E64940EA0}"/>
                </a:ext>
              </a:extLst>
            </p:cNvPr>
            <p:cNvSpPr/>
            <p:nvPr/>
          </p:nvSpPr>
          <p:spPr>
            <a:xfrm>
              <a:off x="5452716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793;p53">
              <a:extLst>
                <a:ext uri="{FF2B5EF4-FFF2-40B4-BE49-F238E27FC236}">
                  <a16:creationId xmlns:a16="http://schemas.microsoft.com/office/drawing/2014/main" id="{0D5082F0-6937-7549-9D77-D88BC7C94BF6}"/>
                </a:ext>
              </a:extLst>
            </p:cNvPr>
            <p:cNvSpPr/>
            <p:nvPr/>
          </p:nvSpPr>
          <p:spPr>
            <a:xfrm>
              <a:off x="5452716" y="2216926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794;p53">
              <a:extLst>
                <a:ext uri="{FF2B5EF4-FFF2-40B4-BE49-F238E27FC236}">
                  <a16:creationId xmlns:a16="http://schemas.microsoft.com/office/drawing/2014/main" id="{D295B07F-4884-F14E-A30B-DC4D135AF49B}"/>
                </a:ext>
              </a:extLst>
            </p:cNvPr>
            <p:cNvSpPr/>
            <p:nvPr/>
          </p:nvSpPr>
          <p:spPr>
            <a:xfrm>
              <a:off x="5452716" y="2107559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795;p53">
              <a:extLst>
                <a:ext uri="{FF2B5EF4-FFF2-40B4-BE49-F238E27FC236}">
                  <a16:creationId xmlns:a16="http://schemas.microsoft.com/office/drawing/2014/main" id="{6B2579F6-822F-A441-B730-063947CF26C3}"/>
                </a:ext>
              </a:extLst>
            </p:cNvPr>
            <p:cNvSpPr/>
            <p:nvPr/>
          </p:nvSpPr>
          <p:spPr>
            <a:xfrm>
              <a:off x="5452716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796;p53">
              <a:extLst>
                <a:ext uri="{FF2B5EF4-FFF2-40B4-BE49-F238E27FC236}">
                  <a16:creationId xmlns:a16="http://schemas.microsoft.com/office/drawing/2014/main" id="{EAE9A0E0-A962-2942-8DEC-34B232EF1ECF}"/>
                </a:ext>
              </a:extLst>
            </p:cNvPr>
            <p:cNvSpPr/>
            <p:nvPr/>
          </p:nvSpPr>
          <p:spPr>
            <a:xfrm>
              <a:off x="5452716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797;p53">
              <a:extLst>
                <a:ext uri="{FF2B5EF4-FFF2-40B4-BE49-F238E27FC236}">
                  <a16:creationId xmlns:a16="http://schemas.microsoft.com/office/drawing/2014/main" id="{0F96BBD2-17C1-6946-815C-A6FA0E4EE4D0}"/>
                </a:ext>
              </a:extLst>
            </p:cNvPr>
            <p:cNvSpPr/>
            <p:nvPr/>
          </p:nvSpPr>
          <p:spPr>
            <a:xfrm>
              <a:off x="5398193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798;p53">
              <a:extLst>
                <a:ext uri="{FF2B5EF4-FFF2-40B4-BE49-F238E27FC236}">
                  <a16:creationId xmlns:a16="http://schemas.microsoft.com/office/drawing/2014/main" id="{351D4860-0A09-B041-8B5E-797B13369F2F}"/>
                </a:ext>
              </a:extLst>
            </p:cNvPr>
            <p:cNvSpPr/>
            <p:nvPr/>
          </p:nvSpPr>
          <p:spPr>
            <a:xfrm>
              <a:off x="5398193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799;p53">
              <a:extLst>
                <a:ext uri="{FF2B5EF4-FFF2-40B4-BE49-F238E27FC236}">
                  <a16:creationId xmlns:a16="http://schemas.microsoft.com/office/drawing/2014/main" id="{B7F6C52E-DDFB-8549-B8A1-092F2C710E68}"/>
                </a:ext>
              </a:extLst>
            </p:cNvPr>
            <p:cNvSpPr/>
            <p:nvPr/>
          </p:nvSpPr>
          <p:spPr>
            <a:xfrm>
              <a:off x="5398193" y="2326115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800;p53">
              <a:extLst>
                <a:ext uri="{FF2B5EF4-FFF2-40B4-BE49-F238E27FC236}">
                  <a16:creationId xmlns:a16="http://schemas.microsoft.com/office/drawing/2014/main" id="{C0785766-8EB9-F04B-BDD7-C11F05A2DF91}"/>
                </a:ext>
              </a:extLst>
            </p:cNvPr>
            <p:cNvSpPr/>
            <p:nvPr/>
          </p:nvSpPr>
          <p:spPr>
            <a:xfrm>
              <a:off x="5398193" y="2271592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801;p53">
              <a:extLst>
                <a:ext uri="{FF2B5EF4-FFF2-40B4-BE49-F238E27FC236}">
                  <a16:creationId xmlns:a16="http://schemas.microsoft.com/office/drawing/2014/main" id="{39B425BF-63F8-0C45-828F-815EB1C8C475}"/>
                </a:ext>
              </a:extLst>
            </p:cNvPr>
            <p:cNvSpPr/>
            <p:nvPr/>
          </p:nvSpPr>
          <p:spPr>
            <a:xfrm>
              <a:off x="5398193" y="216224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802;p53">
              <a:extLst>
                <a:ext uri="{FF2B5EF4-FFF2-40B4-BE49-F238E27FC236}">
                  <a16:creationId xmlns:a16="http://schemas.microsoft.com/office/drawing/2014/main" id="{26FA93A6-D4BE-B847-A24C-199E5A5EDC97}"/>
                </a:ext>
              </a:extLst>
            </p:cNvPr>
            <p:cNvSpPr/>
            <p:nvPr/>
          </p:nvSpPr>
          <p:spPr>
            <a:xfrm>
              <a:off x="5398193" y="2107559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803;p53">
              <a:extLst>
                <a:ext uri="{FF2B5EF4-FFF2-40B4-BE49-F238E27FC236}">
                  <a16:creationId xmlns:a16="http://schemas.microsoft.com/office/drawing/2014/main" id="{BCFF8D79-C123-E543-A72C-652A09822399}"/>
                </a:ext>
              </a:extLst>
            </p:cNvPr>
            <p:cNvSpPr/>
            <p:nvPr/>
          </p:nvSpPr>
          <p:spPr>
            <a:xfrm>
              <a:off x="53981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804;p53">
              <a:extLst>
                <a:ext uri="{FF2B5EF4-FFF2-40B4-BE49-F238E27FC236}">
                  <a16:creationId xmlns:a16="http://schemas.microsoft.com/office/drawing/2014/main" id="{CA7C3C2C-37D5-6D48-B638-B98EFC496784}"/>
                </a:ext>
              </a:extLst>
            </p:cNvPr>
            <p:cNvSpPr/>
            <p:nvPr/>
          </p:nvSpPr>
          <p:spPr>
            <a:xfrm>
              <a:off x="5343527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805;p53">
              <a:extLst>
                <a:ext uri="{FF2B5EF4-FFF2-40B4-BE49-F238E27FC236}">
                  <a16:creationId xmlns:a16="http://schemas.microsoft.com/office/drawing/2014/main" id="{40EDC5EA-C2E9-114F-AC0D-9FC0BC7E7E89}"/>
                </a:ext>
              </a:extLst>
            </p:cNvPr>
            <p:cNvSpPr/>
            <p:nvPr/>
          </p:nvSpPr>
          <p:spPr>
            <a:xfrm>
              <a:off x="5343527" y="265418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806;p53">
              <a:extLst>
                <a:ext uri="{FF2B5EF4-FFF2-40B4-BE49-F238E27FC236}">
                  <a16:creationId xmlns:a16="http://schemas.microsoft.com/office/drawing/2014/main" id="{808C755D-F7D1-864B-AD1B-C4F4D18A3381}"/>
                </a:ext>
              </a:extLst>
            </p:cNvPr>
            <p:cNvSpPr/>
            <p:nvPr/>
          </p:nvSpPr>
          <p:spPr>
            <a:xfrm>
              <a:off x="5343527" y="2380799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807;p53">
              <a:extLst>
                <a:ext uri="{FF2B5EF4-FFF2-40B4-BE49-F238E27FC236}">
                  <a16:creationId xmlns:a16="http://schemas.microsoft.com/office/drawing/2014/main" id="{151E7A17-A9E8-4449-8967-8E39BD146503}"/>
                </a:ext>
              </a:extLst>
            </p:cNvPr>
            <p:cNvSpPr/>
            <p:nvPr/>
          </p:nvSpPr>
          <p:spPr>
            <a:xfrm>
              <a:off x="5343527" y="2326115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808;p53">
              <a:extLst>
                <a:ext uri="{FF2B5EF4-FFF2-40B4-BE49-F238E27FC236}">
                  <a16:creationId xmlns:a16="http://schemas.microsoft.com/office/drawing/2014/main" id="{D9F1CD0E-2C63-4144-B3CF-ECFEB5468875}"/>
                </a:ext>
              </a:extLst>
            </p:cNvPr>
            <p:cNvSpPr/>
            <p:nvPr/>
          </p:nvSpPr>
          <p:spPr>
            <a:xfrm>
              <a:off x="5343527" y="2271592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809;p53">
              <a:extLst>
                <a:ext uri="{FF2B5EF4-FFF2-40B4-BE49-F238E27FC236}">
                  <a16:creationId xmlns:a16="http://schemas.microsoft.com/office/drawing/2014/main" id="{9409491D-3663-DA49-AF8F-59C17623F8BA}"/>
                </a:ext>
              </a:extLst>
            </p:cNvPr>
            <p:cNvSpPr/>
            <p:nvPr/>
          </p:nvSpPr>
          <p:spPr>
            <a:xfrm>
              <a:off x="5343527" y="2216926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810;p53">
              <a:extLst>
                <a:ext uri="{FF2B5EF4-FFF2-40B4-BE49-F238E27FC236}">
                  <a16:creationId xmlns:a16="http://schemas.microsoft.com/office/drawing/2014/main" id="{58568CDF-706C-E747-ABFE-06095BE62E80}"/>
                </a:ext>
              </a:extLst>
            </p:cNvPr>
            <p:cNvSpPr/>
            <p:nvPr/>
          </p:nvSpPr>
          <p:spPr>
            <a:xfrm>
              <a:off x="5343527" y="2162243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811;p53">
              <a:extLst>
                <a:ext uri="{FF2B5EF4-FFF2-40B4-BE49-F238E27FC236}">
                  <a16:creationId xmlns:a16="http://schemas.microsoft.com/office/drawing/2014/main" id="{97CB67CC-3254-2541-84C9-6D1BB49E61ED}"/>
                </a:ext>
              </a:extLst>
            </p:cNvPr>
            <p:cNvSpPr/>
            <p:nvPr/>
          </p:nvSpPr>
          <p:spPr>
            <a:xfrm>
              <a:off x="5343527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812;p53">
              <a:extLst>
                <a:ext uri="{FF2B5EF4-FFF2-40B4-BE49-F238E27FC236}">
                  <a16:creationId xmlns:a16="http://schemas.microsoft.com/office/drawing/2014/main" id="{BD9595CE-56C2-1A49-B30E-4177DF4358E2}"/>
                </a:ext>
              </a:extLst>
            </p:cNvPr>
            <p:cNvSpPr/>
            <p:nvPr/>
          </p:nvSpPr>
          <p:spPr>
            <a:xfrm>
              <a:off x="528884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813;p53">
              <a:extLst>
                <a:ext uri="{FF2B5EF4-FFF2-40B4-BE49-F238E27FC236}">
                  <a16:creationId xmlns:a16="http://schemas.microsoft.com/office/drawing/2014/main" id="{3194FD9F-0537-2445-AC19-C2127E59514D}"/>
                </a:ext>
              </a:extLst>
            </p:cNvPr>
            <p:cNvSpPr/>
            <p:nvPr/>
          </p:nvSpPr>
          <p:spPr>
            <a:xfrm>
              <a:off x="528884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814;p53">
              <a:extLst>
                <a:ext uri="{FF2B5EF4-FFF2-40B4-BE49-F238E27FC236}">
                  <a16:creationId xmlns:a16="http://schemas.microsoft.com/office/drawing/2014/main" id="{3D53C82A-E564-D548-988D-69C036C6725F}"/>
                </a:ext>
              </a:extLst>
            </p:cNvPr>
            <p:cNvSpPr/>
            <p:nvPr/>
          </p:nvSpPr>
          <p:spPr>
            <a:xfrm>
              <a:off x="5288844" y="2435482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815;p53">
              <a:extLst>
                <a:ext uri="{FF2B5EF4-FFF2-40B4-BE49-F238E27FC236}">
                  <a16:creationId xmlns:a16="http://schemas.microsoft.com/office/drawing/2014/main" id="{843817EE-A995-9247-803B-ECBBE5993C4E}"/>
                </a:ext>
              </a:extLst>
            </p:cNvPr>
            <p:cNvSpPr/>
            <p:nvPr/>
          </p:nvSpPr>
          <p:spPr>
            <a:xfrm>
              <a:off x="528884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816;p53">
              <a:extLst>
                <a:ext uri="{FF2B5EF4-FFF2-40B4-BE49-F238E27FC236}">
                  <a16:creationId xmlns:a16="http://schemas.microsoft.com/office/drawing/2014/main" id="{DF676D55-015B-9A48-AA2B-3556D2BD82FF}"/>
                </a:ext>
              </a:extLst>
            </p:cNvPr>
            <p:cNvSpPr/>
            <p:nvPr/>
          </p:nvSpPr>
          <p:spPr>
            <a:xfrm>
              <a:off x="5234160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817;p53">
              <a:extLst>
                <a:ext uri="{FF2B5EF4-FFF2-40B4-BE49-F238E27FC236}">
                  <a16:creationId xmlns:a16="http://schemas.microsoft.com/office/drawing/2014/main" id="{4196274A-9ABE-CE4A-AA4F-1144EEFDD844}"/>
                </a:ext>
              </a:extLst>
            </p:cNvPr>
            <p:cNvSpPr/>
            <p:nvPr/>
          </p:nvSpPr>
          <p:spPr>
            <a:xfrm>
              <a:off x="5234160" y="2544832"/>
              <a:ext cx="44891" cy="38327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818;p53">
              <a:extLst>
                <a:ext uri="{FF2B5EF4-FFF2-40B4-BE49-F238E27FC236}">
                  <a16:creationId xmlns:a16="http://schemas.microsoft.com/office/drawing/2014/main" id="{614AB874-8F22-9145-B47A-94B315FD6AA4}"/>
                </a:ext>
              </a:extLst>
            </p:cNvPr>
            <p:cNvSpPr/>
            <p:nvPr/>
          </p:nvSpPr>
          <p:spPr>
            <a:xfrm>
              <a:off x="5234160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819;p53">
              <a:extLst>
                <a:ext uri="{FF2B5EF4-FFF2-40B4-BE49-F238E27FC236}">
                  <a16:creationId xmlns:a16="http://schemas.microsoft.com/office/drawing/2014/main" id="{955DA07C-A613-3340-AF1A-08534CC7D884}"/>
                </a:ext>
              </a:extLst>
            </p:cNvPr>
            <p:cNvSpPr/>
            <p:nvPr/>
          </p:nvSpPr>
          <p:spPr>
            <a:xfrm>
              <a:off x="5234160" y="2435482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1F5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820;p53">
              <a:extLst>
                <a:ext uri="{FF2B5EF4-FFF2-40B4-BE49-F238E27FC236}">
                  <a16:creationId xmlns:a16="http://schemas.microsoft.com/office/drawing/2014/main" id="{2C569B81-35F3-8643-B8B1-525059B7DB22}"/>
                </a:ext>
              </a:extLst>
            </p:cNvPr>
            <p:cNvSpPr/>
            <p:nvPr/>
          </p:nvSpPr>
          <p:spPr>
            <a:xfrm>
              <a:off x="5234160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821;p53">
              <a:extLst>
                <a:ext uri="{FF2B5EF4-FFF2-40B4-BE49-F238E27FC236}">
                  <a16:creationId xmlns:a16="http://schemas.microsoft.com/office/drawing/2014/main" id="{1F9951C0-E284-8043-A24C-71B0CD2B5B80}"/>
                </a:ext>
              </a:extLst>
            </p:cNvPr>
            <p:cNvSpPr/>
            <p:nvPr/>
          </p:nvSpPr>
          <p:spPr>
            <a:xfrm>
              <a:off x="5179494" y="249014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822;p53">
              <a:extLst>
                <a:ext uri="{FF2B5EF4-FFF2-40B4-BE49-F238E27FC236}">
                  <a16:creationId xmlns:a16="http://schemas.microsoft.com/office/drawing/2014/main" id="{9C3529E8-5FD7-9A42-A5D8-5588AAB188B9}"/>
                </a:ext>
              </a:extLst>
            </p:cNvPr>
            <p:cNvSpPr/>
            <p:nvPr/>
          </p:nvSpPr>
          <p:spPr>
            <a:xfrm>
              <a:off x="5179494" y="1889003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823;p53">
              <a:extLst>
                <a:ext uri="{FF2B5EF4-FFF2-40B4-BE49-F238E27FC236}">
                  <a16:creationId xmlns:a16="http://schemas.microsoft.com/office/drawing/2014/main" id="{0683DEF7-6244-7D49-B685-05A57708F294}"/>
                </a:ext>
              </a:extLst>
            </p:cNvPr>
            <p:cNvSpPr/>
            <p:nvPr/>
          </p:nvSpPr>
          <p:spPr>
            <a:xfrm>
              <a:off x="5124954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824;p53">
              <a:extLst>
                <a:ext uri="{FF2B5EF4-FFF2-40B4-BE49-F238E27FC236}">
                  <a16:creationId xmlns:a16="http://schemas.microsoft.com/office/drawing/2014/main" id="{A456758E-67F6-764D-B7ED-6C3F514CCAA1}"/>
                </a:ext>
              </a:extLst>
            </p:cNvPr>
            <p:cNvSpPr/>
            <p:nvPr/>
          </p:nvSpPr>
          <p:spPr>
            <a:xfrm>
              <a:off x="5124954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825;p53">
              <a:extLst>
                <a:ext uri="{FF2B5EF4-FFF2-40B4-BE49-F238E27FC236}">
                  <a16:creationId xmlns:a16="http://schemas.microsoft.com/office/drawing/2014/main" id="{700E6BD2-C37B-A249-A702-B64C1E4B910F}"/>
                </a:ext>
              </a:extLst>
            </p:cNvPr>
            <p:cNvSpPr/>
            <p:nvPr/>
          </p:nvSpPr>
          <p:spPr>
            <a:xfrm>
              <a:off x="5124954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826;p53">
              <a:extLst>
                <a:ext uri="{FF2B5EF4-FFF2-40B4-BE49-F238E27FC236}">
                  <a16:creationId xmlns:a16="http://schemas.microsoft.com/office/drawing/2014/main" id="{2B6CB6C9-ED9F-5C4A-BE84-7B5B9E4E23B9}"/>
                </a:ext>
              </a:extLst>
            </p:cNvPr>
            <p:cNvSpPr/>
            <p:nvPr/>
          </p:nvSpPr>
          <p:spPr>
            <a:xfrm>
              <a:off x="5124954" y="249014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827;p53">
              <a:extLst>
                <a:ext uri="{FF2B5EF4-FFF2-40B4-BE49-F238E27FC236}">
                  <a16:creationId xmlns:a16="http://schemas.microsoft.com/office/drawing/2014/main" id="{1D9EB6D5-5B97-9141-9978-2D41AACF6789}"/>
                </a:ext>
              </a:extLst>
            </p:cNvPr>
            <p:cNvSpPr/>
            <p:nvPr/>
          </p:nvSpPr>
          <p:spPr>
            <a:xfrm>
              <a:off x="5124954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828;p53">
              <a:extLst>
                <a:ext uri="{FF2B5EF4-FFF2-40B4-BE49-F238E27FC236}">
                  <a16:creationId xmlns:a16="http://schemas.microsoft.com/office/drawing/2014/main" id="{527CD701-1D2B-4B40-BA20-6B5F1C8A7EDF}"/>
                </a:ext>
              </a:extLst>
            </p:cNvPr>
            <p:cNvSpPr/>
            <p:nvPr/>
          </p:nvSpPr>
          <p:spPr>
            <a:xfrm>
              <a:off x="5070288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829;p53">
              <a:extLst>
                <a:ext uri="{FF2B5EF4-FFF2-40B4-BE49-F238E27FC236}">
                  <a16:creationId xmlns:a16="http://schemas.microsoft.com/office/drawing/2014/main" id="{4A5486A0-4A50-B542-AB28-5BBA720E8938}"/>
                </a:ext>
              </a:extLst>
            </p:cNvPr>
            <p:cNvSpPr/>
            <p:nvPr/>
          </p:nvSpPr>
          <p:spPr>
            <a:xfrm>
              <a:off x="5070288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830;p53">
              <a:extLst>
                <a:ext uri="{FF2B5EF4-FFF2-40B4-BE49-F238E27FC236}">
                  <a16:creationId xmlns:a16="http://schemas.microsoft.com/office/drawing/2014/main" id="{0EBD7A7A-B97B-8743-8E51-0B9814C7923D}"/>
                </a:ext>
              </a:extLst>
            </p:cNvPr>
            <p:cNvSpPr/>
            <p:nvPr/>
          </p:nvSpPr>
          <p:spPr>
            <a:xfrm>
              <a:off x="5070288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831;p53">
              <a:extLst>
                <a:ext uri="{FF2B5EF4-FFF2-40B4-BE49-F238E27FC236}">
                  <a16:creationId xmlns:a16="http://schemas.microsoft.com/office/drawing/2014/main" id="{99F60DF3-D5D9-884F-9B64-96E0A3E479BC}"/>
                </a:ext>
              </a:extLst>
            </p:cNvPr>
            <p:cNvSpPr/>
            <p:nvPr/>
          </p:nvSpPr>
          <p:spPr>
            <a:xfrm>
              <a:off x="5070288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832;p53">
              <a:extLst>
                <a:ext uri="{FF2B5EF4-FFF2-40B4-BE49-F238E27FC236}">
                  <a16:creationId xmlns:a16="http://schemas.microsoft.com/office/drawing/2014/main" id="{E67AAC67-7282-BF4A-93E9-82864FD438D6}"/>
                </a:ext>
              </a:extLst>
            </p:cNvPr>
            <p:cNvSpPr/>
            <p:nvPr/>
          </p:nvSpPr>
          <p:spPr>
            <a:xfrm>
              <a:off x="5070288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833;p53">
              <a:extLst>
                <a:ext uri="{FF2B5EF4-FFF2-40B4-BE49-F238E27FC236}">
                  <a16:creationId xmlns:a16="http://schemas.microsoft.com/office/drawing/2014/main" id="{11146F68-6A29-AE40-8828-10D19C71822D}"/>
                </a:ext>
              </a:extLst>
            </p:cNvPr>
            <p:cNvSpPr/>
            <p:nvPr/>
          </p:nvSpPr>
          <p:spPr>
            <a:xfrm>
              <a:off x="5070288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834;p53">
              <a:extLst>
                <a:ext uri="{FF2B5EF4-FFF2-40B4-BE49-F238E27FC236}">
                  <a16:creationId xmlns:a16="http://schemas.microsoft.com/office/drawing/2014/main" id="{F01E5588-DF99-224F-A0F2-A1B74540F44C}"/>
                </a:ext>
              </a:extLst>
            </p:cNvPr>
            <p:cNvSpPr/>
            <p:nvPr/>
          </p:nvSpPr>
          <p:spPr>
            <a:xfrm>
              <a:off x="507028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835;p53">
              <a:extLst>
                <a:ext uri="{FF2B5EF4-FFF2-40B4-BE49-F238E27FC236}">
                  <a16:creationId xmlns:a16="http://schemas.microsoft.com/office/drawing/2014/main" id="{88CDDF19-A454-394D-B7C8-BC8A1EBC8C61}"/>
                </a:ext>
              </a:extLst>
            </p:cNvPr>
            <p:cNvSpPr/>
            <p:nvPr/>
          </p:nvSpPr>
          <p:spPr>
            <a:xfrm>
              <a:off x="5015765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836;p53">
              <a:extLst>
                <a:ext uri="{FF2B5EF4-FFF2-40B4-BE49-F238E27FC236}">
                  <a16:creationId xmlns:a16="http://schemas.microsoft.com/office/drawing/2014/main" id="{30B614FA-A1E9-7E44-8ADF-E10A45AD0C88}"/>
                </a:ext>
              </a:extLst>
            </p:cNvPr>
            <p:cNvSpPr/>
            <p:nvPr/>
          </p:nvSpPr>
          <p:spPr>
            <a:xfrm>
              <a:off x="5015765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837;p53">
              <a:extLst>
                <a:ext uri="{FF2B5EF4-FFF2-40B4-BE49-F238E27FC236}">
                  <a16:creationId xmlns:a16="http://schemas.microsoft.com/office/drawing/2014/main" id="{377B2BF3-2D69-5E48-82F8-B5E2AED1FAD7}"/>
                </a:ext>
              </a:extLst>
            </p:cNvPr>
            <p:cNvSpPr/>
            <p:nvPr/>
          </p:nvSpPr>
          <p:spPr>
            <a:xfrm>
              <a:off x="501565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838;p53">
              <a:extLst>
                <a:ext uri="{FF2B5EF4-FFF2-40B4-BE49-F238E27FC236}">
                  <a16:creationId xmlns:a16="http://schemas.microsoft.com/office/drawing/2014/main" id="{024E9D44-C6A8-DB49-AA23-AC47CFA76BD2}"/>
                </a:ext>
              </a:extLst>
            </p:cNvPr>
            <p:cNvSpPr/>
            <p:nvPr/>
          </p:nvSpPr>
          <p:spPr>
            <a:xfrm>
              <a:off x="4961081" y="3145959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839;p53">
              <a:extLst>
                <a:ext uri="{FF2B5EF4-FFF2-40B4-BE49-F238E27FC236}">
                  <a16:creationId xmlns:a16="http://schemas.microsoft.com/office/drawing/2014/main" id="{E336A593-D49B-0A4D-8D37-E077F9276F3F}"/>
                </a:ext>
              </a:extLst>
            </p:cNvPr>
            <p:cNvSpPr/>
            <p:nvPr/>
          </p:nvSpPr>
          <p:spPr>
            <a:xfrm>
              <a:off x="4961081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840;p53">
              <a:extLst>
                <a:ext uri="{FF2B5EF4-FFF2-40B4-BE49-F238E27FC236}">
                  <a16:creationId xmlns:a16="http://schemas.microsoft.com/office/drawing/2014/main" id="{8AAF9994-01BE-3943-9D01-32CE27159312}"/>
                </a:ext>
              </a:extLst>
            </p:cNvPr>
            <p:cNvSpPr/>
            <p:nvPr/>
          </p:nvSpPr>
          <p:spPr>
            <a:xfrm>
              <a:off x="4961081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841;p53">
              <a:extLst>
                <a:ext uri="{FF2B5EF4-FFF2-40B4-BE49-F238E27FC236}">
                  <a16:creationId xmlns:a16="http://schemas.microsoft.com/office/drawing/2014/main" id="{76A8D302-4CC7-E14C-9961-DFEDE00E60D0}"/>
                </a:ext>
              </a:extLst>
            </p:cNvPr>
            <p:cNvSpPr/>
            <p:nvPr/>
          </p:nvSpPr>
          <p:spPr>
            <a:xfrm>
              <a:off x="4961081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842;p53">
              <a:extLst>
                <a:ext uri="{FF2B5EF4-FFF2-40B4-BE49-F238E27FC236}">
                  <a16:creationId xmlns:a16="http://schemas.microsoft.com/office/drawing/2014/main" id="{0913998D-4422-BF43-9133-D43FE7CD8C38}"/>
                </a:ext>
              </a:extLst>
            </p:cNvPr>
            <p:cNvSpPr/>
            <p:nvPr/>
          </p:nvSpPr>
          <p:spPr>
            <a:xfrm>
              <a:off x="4961081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843;p53">
              <a:extLst>
                <a:ext uri="{FF2B5EF4-FFF2-40B4-BE49-F238E27FC236}">
                  <a16:creationId xmlns:a16="http://schemas.microsoft.com/office/drawing/2014/main" id="{9071FA36-C9DE-FF44-8117-F1E681CC1172}"/>
                </a:ext>
              </a:extLst>
            </p:cNvPr>
            <p:cNvSpPr/>
            <p:nvPr/>
          </p:nvSpPr>
          <p:spPr>
            <a:xfrm>
              <a:off x="4960974" y="1779815"/>
              <a:ext cx="44748" cy="38327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844;p53">
              <a:extLst>
                <a:ext uri="{FF2B5EF4-FFF2-40B4-BE49-F238E27FC236}">
                  <a16:creationId xmlns:a16="http://schemas.microsoft.com/office/drawing/2014/main" id="{24A61576-4D22-F647-8315-9945DC627127}"/>
                </a:ext>
              </a:extLst>
            </p:cNvPr>
            <p:cNvSpPr/>
            <p:nvPr/>
          </p:nvSpPr>
          <p:spPr>
            <a:xfrm>
              <a:off x="4906398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845;p53">
              <a:extLst>
                <a:ext uri="{FF2B5EF4-FFF2-40B4-BE49-F238E27FC236}">
                  <a16:creationId xmlns:a16="http://schemas.microsoft.com/office/drawing/2014/main" id="{4F92A707-30F2-5043-96E2-92E8651C4CAC}"/>
                </a:ext>
              </a:extLst>
            </p:cNvPr>
            <p:cNvSpPr/>
            <p:nvPr/>
          </p:nvSpPr>
          <p:spPr>
            <a:xfrm>
              <a:off x="490639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846;p53">
              <a:extLst>
                <a:ext uri="{FF2B5EF4-FFF2-40B4-BE49-F238E27FC236}">
                  <a16:creationId xmlns:a16="http://schemas.microsoft.com/office/drawing/2014/main" id="{6221616B-15BA-6745-A938-1261723F8C49}"/>
                </a:ext>
              </a:extLst>
            </p:cNvPr>
            <p:cNvSpPr/>
            <p:nvPr/>
          </p:nvSpPr>
          <p:spPr>
            <a:xfrm>
              <a:off x="4906398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847;p53">
              <a:extLst>
                <a:ext uri="{FF2B5EF4-FFF2-40B4-BE49-F238E27FC236}">
                  <a16:creationId xmlns:a16="http://schemas.microsoft.com/office/drawing/2014/main" id="{523B9E2A-BEAA-4A4E-A5E6-50BF9A6AB34F}"/>
                </a:ext>
              </a:extLst>
            </p:cNvPr>
            <p:cNvSpPr/>
            <p:nvPr/>
          </p:nvSpPr>
          <p:spPr>
            <a:xfrm>
              <a:off x="4906398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848;p53">
              <a:extLst>
                <a:ext uri="{FF2B5EF4-FFF2-40B4-BE49-F238E27FC236}">
                  <a16:creationId xmlns:a16="http://schemas.microsoft.com/office/drawing/2014/main" id="{CBEF7C09-F5D3-8144-88DE-D315AEDF9723}"/>
                </a:ext>
              </a:extLst>
            </p:cNvPr>
            <p:cNvSpPr/>
            <p:nvPr/>
          </p:nvSpPr>
          <p:spPr>
            <a:xfrm>
              <a:off x="4906398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849;p53">
              <a:extLst>
                <a:ext uri="{FF2B5EF4-FFF2-40B4-BE49-F238E27FC236}">
                  <a16:creationId xmlns:a16="http://schemas.microsoft.com/office/drawing/2014/main" id="{E32E7BAA-73C1-C747-8065-4411FC67EC9D}"/>
                </a:ext>
              </a:extLst>
            </p:cNvPr>
            <p:cNvSpPr/>
            <p:nvPr/>
          </p:nvSpPr>
          <p:spPr>
            <a:xfrm>
              <a:off x="4906308" y="1779815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850;p53">
              <a:extLst>
                <a:ext uri="{FF2B5EF4-FFF2-40B4-BE49-F238E27FC236}">
                  <a16:creationId xmlns:a16="http://schemas.microsoft.com/office/drawing/2014/main" id="{E57C95EB-EFEB-624B-AC7E-88B6238AB4F4}"/>
                </a:ext>
              </a:extLst>
            </p:cNvPr>
            <p:cNvSpPr/>
            <p:nvPr/>
          </p:nvSpPr>
          <p:spPr>
            <a:xfrm>
              <a:off x="4851732" y="3091294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851;p53">
              <a:extLst>
                <a:ext uri="{FF2B5EF4-FFF2-40B4-BE49-F238E27FC236}">
                  <a16:creationId xmlns:a16="http://schemas.microsoft.com/office/drawing/2014/main" id="{C69C396B-2FD1-0048-9130-939204A01782}"/>
                </a:ext>
              </a:extLst>
            </p:cNvPr>
            <p:cNvSpPr/>
            <p:nvPr/>
          </p:nvSpPr>
          <p:spPr>
            <a:xfrm>
              <a:off x="4851732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852;p53">
              <a:extLst>
                <a:ext uri="{FF2B5EF4-FFF2-40B4-BE49-F238E27FC236}">
                  <a16:creationId xmlns:a16="http://schemas.microsoft.com/office/drawing/2014/main" id="{28DAFD18-183C-C540-BA88-B671B85113ED}"/>
                </a:ext>
              </a:extLst>
            </p:cNvPr>
            <p:cNvSpPr/>
            <p:nvPr/>
          </p:nvSpPr>
          <p:spPr>
            <a:xfrm>
              <a:off x="4851624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853;p53">
              <a:extLst>
                <a:ext uri="{FF2B5EF4-FFF2-40B4-BE49-F238E27FC236}">
                  <a16:creationId xmlns:a16="http://schemas.microsoft.com/office/drawing/2014/main" id="{784A1AF4-4039-A746-888C-825A2CB11D81}"/>
                </a:ext>
              </a:extLst>
            </p:cNvPr>
            <p:cNvSpPr/>
            <p:nvPr/>
          </p:nvSpPr>
          <p:spPr>
            <a:xfrm>
              <a:off x="4797048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854;p53">
              <a:extLst>
                <a:ext uri="{FF2B5EF4-FFF2-40B4-BE49-F238E27FC236}">
                  <a16:creationId xmlns:a16="http://schemas.microsoft.com/office/drawing/2014/main" id="{6266DF53-B619-6B41-9A46-9FA2E6564C3B}"/>
                </a:ext>
              </a:extLst>
            </p:cNvPr>
            <p:cNvSpPr/>
            <p:nvPr/>
          </p:nvSpPr>
          <p:spPr>
            <a:xfrm>
              <a:off x="4797048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855;p53">
              <a:extLst>
                <a:ext uri="{FF2B5EF4-FFF2-40B4-BE49-F238E27FC236}">
                  <a16:creationId xmlns:a16="http://schemas.microsoft.com/office/drawing/2014/main" id="{9AD90565-5936-044B-A3A9-29F83688A122}"/>
                </a:ext>
              </a:extLst>
            </p:cNvPr>
            <p:cNvSpPr/>
            <p:nvPr/>
          </p:nvSpPr>
          <p:spPr>
            <a:xfrm>
              <a:off x="4796958" y="1779815"/>
              <a:ext cx="44730" cy="3825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856;p53">
              <a:extLst>
                <a:ext uri="{FF2B5EF4-FFF2-40B4-BE49-F238E27FC236}">
                  <a16:creationId xmlns:a16="http://schemas.microsoft.com/office/drawing/2014/main" id="{CE552948-F08D-6C47-99E2-93FEAAF8797A}"/>
                </a:ext>
              </a:extLst>
            </p:cNvPr>
            <p:cNvSpPr/>
            <p:nvPr/>
          </p:nvSpPr>
          <p:spPr>
            <a:xfrm>
              <a:off x="4742382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857;p53">
              <a:extLst>
                <a:ext uri="{FF2B5EF4-FFF2-40B4-BE49-F238E27FC236}">
                  <a16:creationId xmlns:a16="http://schemas.microsoft.com/office/drawing/2014/main" id="{D1BA4572-2FEC-9147-8F11-959C315DCD50}"/>
                </a:ext>
              </a:extLst>
            </p:cNvPr>
            <p:cNvSpPr/>
            <p:nvPr/>
          </p:nvSpPr>
          <p:spPr>
            <a:xfrm>
              <a:off x="4742382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858;p53">
              <a:extLst>
                <a:ext uri="{FF2B5EF4-FFF2-40B4-BE49-F238E27FC236}">
                  <a16:creationId xmlns:a16="http://schemas.microsoft.com/office/drawing/2014/main" id="{05B30E81-2803-FD4B-90E0-BADA2B8C9685}"/>
                </a:ext>
              </a:extLst>
            </p:cNvPr>
            <p:cNvSpPr/>
            <p:nvPr/>
          </p:nvSpPr>
          <p:spPr>
            <a:xfrm>
              <a:off x="4742382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859;p53">
              <a:extLst>
                <a:ext uri="{FF2B5EF4-FFF2-40B4-BE49-F238E27FC236}">
                  <a16:creationId xmlns:a16="http://schemas.microsoft.com/office/drawing/2014/main" id="{00AEE511-AC8E-B348-BCB0-5816785C486E}"/>
                </a:ext>
              </a:extLst>
            </p:cNvPr>
            <p:cNvSpPr/>
            <p:nvPr/>
          </p:nvSpPr>
          <p:spPr>
            <a:xfrm>
              <a:off x="4742382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860;p53">
              <a:extLst>
                <a:ext uri="{FF2B5EF4-FFF2-40B4-BE49-F238E27FC236}">
                  <a16:creationId xmlns:a16="http://schemas.microsoft.com/office/drawing/2014/main" id="{3B451611-8FEC-F242-AE18-84BEA7BD6568}"/>
                </a:ext>
              </a:extLst>
            </p:cNvPr>
            <p:cNvSpPr/>
            <p:nvPr/>
          </p:nvSpPr>
          <p:spPr>
            <a:xfrm>
              <a:off x="4687698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861;p53">
              <a:extLst>
                <a:ext uri="{FF2B5EF4-FFF2-40B4-BE49-F238E27FC236}">
                  <a16:creationId xmlns:a16="http://schemas.microsoft.com/office/drawing/2014/main" id="{0D59C925-00C9-0345-907C-5D6E2C00E94B}"/>
                </a:ext>
              </a:extLst>
            </p:cNvPr>
            <p:cNvSpPr/>
            <p:nvPr/>
          </p:nvSpPr>
          <p:spPr>
            <a:xfrm>
              <a:off x="4687698" y="1834337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862;p53">
              <a:extLst>
                <a:ext uri="{FF2B5EF4-FFF2-40B4-BE49-F238E27FC236}">
                  <a16:creationId xmlns:a16="http://schemas.microsoft.com/office/drawing/2014/main" id="{DAC785D4-3705-B743-85B5-C4B9B957A1F8}"/>
                </a:ext>
              </a:extLst>
            </p:cNvPr>
            <p:cNvSpPr/>
            <p:nvPr/>
          </p:nvSpPr>
          <p:spPr>
            <a:xfrm>
              <a:off x="4633032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863;p53">
              <a:extLst>
                <a:ext uri="{FF2B5EF4-FFF2-40B4-BE49-F238E27FC236}">
                  <a16:creationId xmlns:a16="http://schemas.microsoft.com/office/drawing/2014/main" id="{11FC0FF5-3BD8-3145-80F3-B45ED4137F62}"/>
                </a:ext>
              </a:extLst>
            </p:cNvPr>
            <p:cNvSpPr/>
            <p:nvPr/>
          </p:nvSpPr>
          <p:spPr>
            <a:xfrm>
              <a:off x="4633032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864;p53">
              <a:extLst>
                <a:ext uri="{FF2B5EF4-FFF2-40B4-BE49-F238E27FC236}">
                  <a16:creationId xmlns:a16="http://schemas.microsoft.com/office/drawing/2014/main" id="{43A106C8-B4EF-EF4D-939F-BACBB2EC2672}"/>
                </a:ext>
              </a:extLst>
            </p:cNvPr>
            <p:cNvSpPr/>
            <p:nvPr/>
          </p:nvSpPr>
          <p:spPr>
            <a:xfrm>
              <a:off x="4633032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865;p53">
              <a:extLst>
                <a:ext uri="{FF2B5EF4-FFF2-40B4-BE49-F238E27FC236}">
                  <a16:creationId xmlns:a16="http://schemas.microsoft.com/office/drawing/2014/main" id="{9544D7CB-3455-864F-A1BD-6F38B0441F89}"/>
                </a:ext>
              </a:extLst>
            </p:cNvPr>
            <p:cNvSpPr/>
            <p:nvPr/>
          </p:nvSpPr>
          <p:spPr>
            <a:xfrm>
              <a:off x="4578349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866;p53">
              <a:extLst>
                <a:ext uri="{FF2B5EF4-FFF2-40B4-BE49-F238E27FC236}">
                  <a16:creationId xmlns:a16="http://schemas.microsoft.com/office/drawing/2014/main" id="{0BC6134B-46C0-D649-A14E-31CE19EEAFBA}"/>
                </a:ext>
              </a:extLst>
            </p:cNvPr>
            <p:cNvSpPr/>
            <p:nvPr/>
          </p:nvSpPr>
          <p:spPr>
            <a:xfrm>
              <a:off x="4578349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867;p53">
              <a:extLst>
                <a:ext uri="{FF2B5EF4-FFF2-40B4-BE49-F238E27FC236}">
                  <a16:creationId xmlns:a16="http://schemas.microsoft.com/office/drawing/2014/main" id="{E9925B66-7FC8-6648-A57E-E8AAD5EA24D9}"/>
                </a:ext>
              </a:extLst>
            </p:cNvPr>
            <p:cNvSpPr/>
            <p:nvPr/>
          </p:nvSpPr>
          <p:spPr>
            <a:xfrm>
              <a:off x="4578349" y="1889003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868;p53">
              <a:extLst>
                <a:ext uri="{FF2B5EF4-FFF2-40B4-BE49-F238E27FC236}">
                  <a16:creationId xmlns:a16="http://schemas.microsoft.com/office/drawing/2014/main" id="{EC4936D4-F1DF-784C-B580-BE46B4FF8934}"/>
                </a:ext>
              </a:extLst>
            </p:cNvPr>
            <p:cNvSpPr/>
            <p:nvPr/>
          </p:nvSpPr>
          <p:spPr>
            <a:xfrm>
              <a:off x="4523683" y="3145959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869;p53">
              <a:extLst>
                <a:ext uri="{FF2B5EF4-FFF2-40B4-BE49-F238E27FC236}">
                  <a16:creationId xmlns:a16="http://schemas.microsoft.com/office/drawing/2014/main" id="{C21FCA85-3221-A147-B787-AC183EE9BB34}"/>
                </a:ext>
              </a:extLst>
            </p:cNvPr>
            <p:cNvSpPr/>
            <p:nvPr/>
          </p:nvSpPr>
          <p:spPr>
            <a:xfrm>
              <a:off x="4523683" y="3091294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870;p53">
              <a:extLst>
                <a:ext uri="{FF2B5EF4-FFF2-40B4-BE49-F238E27FC236}">
                  <a16:creationId xmlns:a16="http://schemas.microsoft.com/office/drawing/2014/main" id="{6F6EB65E-5C18-A343-B138-1DF1A9FA40F9}"/>
                </a:ext>
              </a:extLst>
            </p:cNvPr>
            <p:cNvSpPr/>
            <p:nvPr/>
          </p:nvSpPr>
          <p:spPr>
            <a:xfrm>
              <a:off x="4523683" y="3036610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871;p53">
              <a:extLst>
                <a:ext uri="{FF2B5EF4-FFF2-40B4-BE49-F238E27FC236}">
                  <a16:creationId xmlns:a16="http://schemas.microsoft.com/office/drawing/2014/main" id="{92D8FC6D-F9DD-0540-BAB6-D925EAA8F626}"/>
                </a:ext>
              </a:extLst>
            </p:cNvPr>
            <p:cNvSpPr/>
            <p:nvPr/>
          </p:nvSpPr>
          <p:spPr>
            <a:xfrm>
              <a:off x="4523683" y="2982087"/>
              <a:ext cx="44766" cy="38219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872;p53">
              <a:extLst>
                <a:ext uri="{FF2B5EF4-FFF2-40B4-BE49-F238E27FC236}">
                  <a16:creationId xmlns:a16="http://schemas.microsoft.com/office/drawing/2014/main" id="{5FE584A3-F924-194C-8802-FB2262DBCE82}"/>
                </a:ext>
              </a:extLst>
            </p:cNvPr>
            <p:cNvSpPr/>
            <p:nvPr/>
          </p:nvSpPr>
          <p:spPr>
            <a:xfrm>
              <a:off x="4523683" y="2927404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873;p53">
              <a:extLst>
                <a:ext uri="{FF2B5EF4-FFF2-40B4-BE49-F238E27FC236}">
                  <a16:creationId xmlns:a16="http://schemas.microsoft.com/office/drawing/2014/main" id="{58B47155-9B83-2F46-B6C3-77CFC037C34F}"/>
                </a:ext>
              </a:extLst>
            </p:cNvPr>
            <p:cNvSpPr/>
            <p:nvPr/>
          </p:nvSpPr>
          <p:spPr>
            <a:xfrm>
              <a:off x="4523683" y="2872738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874;p53">
              <a:extLst>
                <a:ext uri="{FF2B5EF4-FFF2-40B4-BE49-F238E27FC236}">
                  <a16:creationId xmlns:a16="http://schemas.microsoft.com/office/drawing/2014/main" id="{45B7136C-A397-5644-B37C-B4AE6326E9F7}"/>
                </a:ext>
              </a:extLst>
            </p:cNvPr>
            <p:cNvSpPr/>
            <p:nvPr/>
          </p:nvSpPr>
          <p:spPr>
            <a:xfrm>
              <a:off x="4523683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875;p53">
              <a:extLst>
                <a:ext uri="{FF2B5EF4-FFF2-40B4-BE49-F238E27FC236}">
                  <a16:creationId xmlns:a16="http://schemas.microsoft.com/office/drawing/2014/main" id="{504354DE-4670-B44E-B082-3E37E8BADA7A}"/>
                </a:ext>
              </a:extLst>
            </p:cNvPr>
            <p:cNvSpPr/>
            <p:nvPr/>
          </p:nvSpPr>
          <p:spPr>
            <a:xfrm>
              <a:off x="4523683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876;p53">
              <a:extLst>
                <a:ext uri="{FF2B5EF4-FFF2-40B4-BE49-F238E27FC236}">
                  <a16:creationId xmlns:a16="http://schemas.microsoft.com/office/drawing/2014/main" id="{7BE57A66-1168-2943-A459-5C8E3D17092A}"/>
                </a:ext>
              </a:extLst>
            </p:cNvPr>
            <p:cNvSpPr/>
            <p:nvPr/>
          </p:nvSpPr>
          <p:spPr>
            <a:xfrm>
              <a:off x="4469142" y="3091294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877;p53">
              <a:extLst>
                <a:ext uri="{FF2B5EF4-FFF2-40B4-BE49-F238E27FC236}">
                  <a16:creationId xmlns:a16="http://schemas.microsoft.com/office/drawing/2014/main" id="{04811D48-0DC0-4A4C-A484-627FFEE86850}"/>
                </a:ext>
              </a:extLst>
            </p:cNvPr>
            <p:cNvSpPr/>
            <p:nvPr/>
          </p:nvSpPr>
          <p:spPr>
            <a:xfrm>
              <a:off x="4469142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878;p53">
              <a:extLst>
                <a:ext uri="{FF2B5EF4-FFF2-40B4-BE49-F238E27FC236}">
                  <a16:creationId xmlns:a16="http://schemas.microsoft.com/office/drawing/2014/main" id="{A8998487-58E5-1448-B201-DBE0A7D1B2D5}"/>
                </a:ext>
              </a:extLst>
            </p:cNvPr>
            <p:cNvSpPr/>
            <p:nvPr/>
          </p:nvSpPr>
          <p:spPr>
            <a:xfrm>
              <a:off x="4469142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879;p53">
              <a:extLst>
                <a:ext uri="{FF2B5EF4-FFF2-40B4-BE49-F238E27FC236}">
                  <a16:creationId xmlns:a16="http://schemas.microsoft.com/office/drawing/2014/main" id="{477408E7-8012-F845-B787-CE4CACAC734D}"/>
                </a:ext>
              </a:extLst>
            </p:cNvPr>
            <p:cNvSpPr/>
            <p:nvPr/>
          </p:nvSpPr>
          <p:spPr>
            <a:xfrm>
              <a:off x="4469142" y="2927404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880;p53">
              <a:extLst>
                <a:ext uri="{FF2B5EF4-FFF2-40B4-BE49-F238E27FC236}">
                  <a16:creationId xmlns:a16="http://schemas.microsoft.com/office/drawing/2014/main" id="{1E7B01B9-E797-D54D-86E2-269CAF36AAFA}"/>
                </a:ext>
              </a:extLst>
            </p:cNvPr>
            <p:cNvSpPr/>
            <p:nvPr/>
          </p:nvSpPr>
          <p:spPr>
            <a:xfrm>
              <a:off x="4469142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881;p53">
              <a:extLst>
                <a:ext uri="{FF2B5EF4-FFF2-40B4-BE49-F238E27FC236}">
                  <a16:creationId xmlns:a16="http://schemas.microsoft.com/office/drawing/2014/main" id="{1DBBEEA5-7AA9-374D-BDFF-4A0DC5C14BC4}"/>
                </a:ext>
              </a:extLst>
            </p:cNvPr>
            <p:cNvSpPr/>
            <p:nvPr/>
          </p:nvSpPr>
          <p:spPr>
            <a:xfrm>
              <a:off x="4469142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882;p53">
              <a:extLst>
                <a:ext uri="{FF2B5EF4-FFF2-40B4-BE49-F238E27FC236}">
                  <a16:creationId xmlns:a16="http://schemas.microsoft.com/office/drawing/2014/main" id="{7E142ED1-4896-2743-BD90-9A1A311FE392}"/>
                </a:ext>
              </a:extLst>
            </p:cNvPr>
            <p:cNvSpPr/>
            <p:nvPr/>
          </p:nvSpPr>
          <p:spPr>
            <a:xfrm>
              <a:off x="4469142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883;p53">
              <a:extLst>
                <a:ext uri="{FF2B5EF4-FFF2-40B4-BE49-F238E27FC236}">
                  <a16:creationId xmlns:a16="http://schemas.microsoft.com/office/drawing/2014/main" id="{492DF702-E902-3349-85FF-E9EF2498BFC1}"/>
                </a:ext>
              </a:extLst>
            </p:cNvPr>
            <p:cNvSpPr/>
            <p:nvPr/>
          </p:nvSpPr>
          <p:spPr>
            <a:xfrm>
              <a:off x="4414476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884;p53">
              <a:extLst>
                <a:ext uri="{FF2B5EF4-FFF2-40B4-BE49-F238E27FC236}">
                  <a16:creationId xmlns:a16="http://schemas.microsoft.com/office/drawing/2014/main" id="{D9802402-5D97-074F-82F8-925B7F005EA3}"/>
                </a:ext>
              </a:extLst>
            </p:cNvPr>
            <p:cNvSpPr/>
            <p:nvPr/>
          </p:nvSpPr>
          <p:spPr>
            <a:xfrm>
              <a:off x="4414476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885;p53">
              <a:extLst>
                <a:ext uri="{FF2B5EF4-FFF2-40B4-BE49-F238E27FC236}">
                  <a16:creationId xmlns:a16="http://schemas.microsoft.com/office/drawing/2014/main" id="{C44576CA-086D-0D48-86EE-646AC8C45809}"/>
                </a:ext>
              </a:extLst>
            </p:cNvPr>
            <p:cNvSpPr/>
            <p:nvPr/>
          </p:nvSpPr>
          <p:spPr>
            <a:xfrm>
              <a:off x="4414476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886;p53">
              <a:extLst>
                <a:ext uri="{FF2B5EF4-FFF2-40B4-BE49-F238E27FC236}">
                  <a16:creationId xmlns:a16="http://schemas.microsoft.com/office/drawing/2014/main" id="{5E820291-655E-0343-9233-EA4AB0F91968}"/>
                </a:ext>
              </a:extLst>
            </p:cNvPr>
            <p:cNvSpPr/>
            <p:nvPr/>
          </p:nvSpPr>
          <p:spPr>
            <a:xfrm>
              <a:off x="4414476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887;p53">
              <a:extLst>
                <a:ext uri="{FF2B5EF4-FFF2-40B4-BE49-F238E27FC236}">
                  <a16:creationId xmlns:a16="http://schemas.microsoft.com/office/drawing/2014/main" id="{BC262FF5-B430-7F48-BBB5-CE11A5E60ADF}"/>
                </a:ext>
              </a:extLst>
            </p:cNvPr>
            <p:cNvSpPr/>
            <p:nvPr/>
          </p:nvSpPr>
          <p:spPr>
            <a:xfrm>
              <a:off x="4414476" y="1889003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888;p53">
              <a:extLst>
                <a:ext uri="{FF2B5EF4-FFF2-40B4-BE49-F238E27FC236}">
                  <a16:creationId xmlns:a16="http://schemas.microsoft.com/office/drawing/2014/main" id="{B39CB7EA-1463-174A-B3D9-759F6990FDE7}"/>
                </a:ext>
              </a:extLst>
            </p:cNvPr>
            <p:cNvSpPr/>
            <p:nvPr/>
          </p:nvSpPr>
          <p:spPr>
            <a:xfrm>
              <a:off x="4414476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889;p53">
              <a:extLst>
                <a:ext uri="{FF2B5EF4-FFF2-40B4-BE49-F238E27FC236}">
                  <a16:creationId xmlns:a16="http://schemas.microsoft.com/office/drawing/2014/main" id="{9C1111D0-0417-744A-AA98-B58E0E600D05}"/>
                </a:ext>
              </a:extLst>
            </p:cNvPr>
            <p:cNvSpPr/>
            <p:nvPr/>
          </p:nvSpPr>
          <p:spPr>
            <a:xfrm>
              <a:off x="4359793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890;p53">
              <a:extLst>
                <a:ext uri="{FF2B5EF4-FFF2-40B4-BE49-F238E27FC236}">
                  <a16:creationId xmlns:a16="http://schemas.microsoft.com/office/drawing/2014/main" id="{983A05C2-653C-254C-83D7-9BAB6263C6A2}"/>
                </a:ext>
              </a:extLst>
            </p:cNvPr>
            <p:cNvSpPr/>
            <p:nvPr/>
          </p:nvSpPr>
          <p:spPr>
            <a:xfrm>
              <a:off x="4359793" y="1943687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891;p53">
              <a:extLst>
                <a:ext uri="{FF2B5EF4-FFF2-40B4-BE49-F238E27FC236}">
                  <a16:creationId xmlns:a16="http://schemas.microsoft.com/office/drawing/2014/main" id="{E9C100CB-53B0-BD42-98FC-15DF440CB8BB}"/>
                </a:ext>
              </a:extLst>
            </p:cNvPr>
            <p:cNvSpPr/>
            <p:nvPr/>
          </p:nvSpPr>
          <p:spPr>
            <a:xfrm>
              <a:off x="4359793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892;p53">
              <a:extLst>
                <a:ext uri="{FF2B5EF4-FFF2-40B4-BE49-F238E27FC236}">
                  <a16:creationId xmlns:a16="http://schemas.microsoft.com/office/drawing/2014/main" id="{424E15F2-15DC-6649-9A97-9137F9FF95D7}"/>
                </a:ext>
              </a:extLst>
            </p:cNvPr>
            <p:cNvSpPr/>
            <p:nvPr/>
          </p:nvSpPr>
          <p:spPr>
            <a:xfrm>
              <a:off x="4359793" y="1779815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893;p53">
              <a:extLst>
                <a:ext uri="{FF2B5EF4-FFF2-40B4-BE49-F238E27FC236}">
                  <a16:creationId xmlns:a16="http://schemas.microsoft.com/office/drawing/2014/main" id="{44BEF996-12CF-EE46-8242-5253982165E2}"/>
                </a:ext>
              </a:extLst>
            </p:cNvPr>
            <p:cNvSpPr/>
            <p:nvPr/>
          </p:nvSpPr>
          <p:spPr>
            <a:xfrm>
              <a:off x="4305127" y="2818054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894;p53">
              <a:extLst>
                <a:ext uri="{FF2B5EF4-FFF2-40B4-BE49-F238E27FC236}">
                  <a16:creationId xmlns:a16="http://schemas.microsoft.com/office/drawing/2014/main" id="{C180E8F1-01AA-1740-947E-D6EFCC6F683F}"/>
                </a:ext>
              </a:extLst>
            </p:cNvPr>
            <p:cNvSpPr/>
            <p:nvPr/>
          </p:nvSpPr>
          <p:spPr>
            <a:xfrm>
              <a:off x="4305127" y="2763388"/>
              <a:ext cx="44766" cy="38327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895;p53">
              <a:extLst>
                <a:ext uri="{FF2B5EF4-FFF2-40B4-BE49-F238E27FC236}">
                  <a16:creationId xmlns:a16="http://schemas.microsoft.com/office/drawing/2014/main" id="{40303157-23B2-F74C-A424-A3C26F93AADB}"/>
                </a:ext>
              </a:extLst>
            </p:cNvPr>
            <p:cNvSpPr/>
            <p:nvPr/>
          </p:nvSpPr>
          <p:spPr>
            <a:xfrm>
              <a:off x="4305127" y="1943687"/>
              <a:ext cx="44766" cy="38273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896;p53">
              <a:extLst>
                <a:ext uri="{FF2B5EF4-FFF2-40B4-BE49-F238E27FC236}">
                  <a16:creationId xmlns:a16="http://schemas.microsoft.com/office/drawing/2014/main" id="{171392BF-7102-C540-8734-C74A3538470F}"/>
                </a:ext>
              </a:extLst>
            </p:cNvPr>
            <p:cNvSpPr/>
            <p:nvPr/>
          </p:nvSpPr>
          <p:spPr>
            <a:xfrm>
              <a:off x="4305127" y="1889003"/>
              <a:ext cx="44766" cy="38345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897;p53">
              <a:extLst>
                <a:ext uri="{FF2B5EF4-FFF2-40B4-BE49-F238E27FC236}">
                  <a16:creationId xmlns:a16="http://schemas.microsoft.com/office/drawing/2014/main" id="{A94B5163-073A-0945-BB93-6268C7569DD9}"/>
                </a:ext>
              </a:extLst>
            </p:cNvPr>
            <p:cNvSpPr/>
            <p:nvPr/>
          </p:nvSpPr>
          <p:spPr>
            <a:xfrm>
              <a:off x="4305127" y="177981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898;p53">
              <a:extLst>
                <a:ext uri="{FF2B5EF4-FFF2-40B4-BE49-F238E27FC236}">
                  <a16:creationId xmlns:a16="http://schemas.microsoft.com/office/drawing/2014/main" id="{1FB3CE58-B366-A74A-AE79-0F4985C68FB0}"/>
                </a:ext>
              </a:extLst>
            </p:cNvPr>
            <p:cNvSpPr/>
            <p:nvPr/>
          </p:nvSpPr>
          <p:spPr>
            <a:xfrm>
              <a:off x="4305127" y="1670465"/>
              <a:ext cx="44766" cy="3825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899;p53">
              <a:extLst>
                <a:ext uri="{FF2B5EF4-FFF2-40B4-BE49-F238E27FC236}">
                  <a16:creationId xmlns:a16="http://schemas.microsoft.com/office/drawing/2014/main" id="{BDB67663-FF82-EF4C-B4D1-70086758CE5E}"/>
                </a:ext>
              </a:extLst>
            </p:cNvPr>
            <p:cNvSpPr/>
            <p:nvPr/>
          </p:nvSpPr>
          <p:spPr>
            <a:xfrm>
              <a:off x="425044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900;p53">
              <a:extLst>
                <a:ext uri="{FF2B5EF4-FFF2-40B4-BE49-F238E27FC236}">
                  <a16:creationId xmlns:a16="http://schemas.microsoft.com/office/drawing/2014/main" id="{CDCAD10E-A7F3-C749-B697-A95774BE1720}"/>
                </a:ext>
              </a:extLst>
            </p:cNvPr>
            <p:cNvSpPr/>
            <p:nvPr/>
          </p:nvSpPr>
          <p:spPr>
            <a:xfrm>
              <a:off x="425044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901;p53">
              <a:extLst>
                <a:ext uri="{FF2B5EF4-FFF2-40B4-BE49-F238E27FC236}">
                  <a16:creationId xmlns:a16="http://schemas.microsoft.com/office/drawing/2014/main" id="{9C3473F2-7A01-2B4B-9568-B603E393B315}"/>
                </a:ext>
              </a:extLst>
            </p:cNvPr>
            <p:cNvSpPr/>
            <p:nvPr/>
          </p:nvSpPr>
          <p:spPr>
            <a:xfrm>
              <a:off x="425044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902;p53">
              <a:extLst>
                <a:ext uri="{FF2B5EF4-FFF2-40B4-BE49-F238E27FC236}">
                  <a16:creationId xmlns:a16="http://schemas.microsoft.com/office/drawing/2014/main" id="{2FC46AB2-745C-A048-9B38-BB9F7B3EED98}"/>
                </a:ext>
              </a:extLst>
            </p:cNvPr>
            <p:cNvSpPr/>
            <p:nvPr/>
          </p:nvSpPr>
          <p:spPr>
            <a:xfrm>
              <a:off x="4250443" y="1943687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903;p53">
              <a:extLst>
                <a:ext uri="{FF2B5EF4-FFF2-40B4-BE49-F238E27FC236}">
                  <a16:creationId xmlns:a16="http://schemas.microsoft.com/office/drawing/2014/main" id="{8D199816-1CD0-EA4E-8246-21603F218B61}"/>
                </a:ext>
              </a:extLst>
            </p:cNvPr>
            <p:cNvSpPr/>
            <p:nvPr/>
          </p:nvSpPr>
          <p:spPr>
            <a:xfrm>
              <a:off x="4250443" y="1779815"/>
              <a:ext cx="44784" cy="3825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904;p53">
              <a:extLst>
                <a:ext uri="{FF2B5EF4-FFF2-40B4-BE49-F238E27FC236}">
                  <a16:creationId xmlns:a16="http://schemas.microsoft.com/office/drawing/2014/main" id="{2D3D4EE4-EEF1-6F47-8F27-53520D0602C9}"/>
                </a:ext>
              </a:extLst>
            </p:cNvPr>
            <p:cNvSpPr/>
            <p:nvPr/>
          </p:nvSpPr>
          <p:spPr>
            <a:xfrm>
              <a:off x="4195921" y="2982087"/>
              <a:ext cx="44622" cy="38219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905;p53">
              <a:extLst>
                <a:ext uri="{FF2B5EF4-FFF2-40B4-BE49-F238E27FC236}">
                  <a16:creationId xmlns:a16="http://schemas.microsoft.com/office/drawing/2014/main" id="{88411AE2-6FAD-B547-97DF-0529F48B2201}"/>
                </a:ext>
              </a:extLst>
            </p:cNvPr>
            <p:cNvSpPr/>
            <p:nvPr/>
          </p:nvSpPr>
          <p:spPr>
            <a:xfrm>
              <a:off x="4195921" y="2927404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906;p53">
              <a:extLst>
                <a:ext uri="{FF2B5EF4-FFF2-40B4-BE49-F238E27FC236}">
                  <a16:creationId xmlns:a16="http://schemas.microsoft.com/office/drawing/2014/main" id="{6926C90B-AF1D-BB41-8AF9-3BC82F26B034}"/>
                </a:ext>
              </a:extLst>
            </p:cNvPr>
            <p:cNvSpPr/>
            <p:nvPr/>
          </p:nvSpPr>
          <p:spPr>
            <a:xfrm>
              <a:off x="4195921" y="2872738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907;p53">
              <a:extLst>
                <a:ext uri="{FF2B5EF4-FFF2-40B4-BE49-F238E27FC236}">
                  <a16:creationId xmlns:a16="http://schemas.microsoft.com/office/drawing/2014/main" id="{0A831228-A906-DF4F-9560-A61B264B17CC}"/>
                </a:ext>
              </a:extLst>
            </p:cNvPr>
            <p:cNvSpPr/>
            <p:nvPr/>
          </p:nvSpPr>
          <p:spPr>
            <a:xfrm>
              <a:off x="419592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908;p53">
              <a:extLst>
                <a:ext uri="{FF2B5EF4-FFF2-40B4-BE49-F238E27FC236}">
                  <a16:creationId xmlns:a16="http://schemas.microsoft.com/office/drawing/2014/main" id="{30FF281A-D9E7-DF44-9E59-D44E0056354C}"/>
                </a:ext>
              </a:extLst>
            </p:cNvPr>
            <p:cNvSpPr/>
            <p:nvPr/>
          </p:nvSpPr>
          <p:spPr>
            <a:xfrm>
              <a:off x="419592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909;p53">
              <a:extLst>
                <a:ext uri="{FF2B5EF4-FFF2-40B4-BE49-F238E27FC236}">
                  <a16:creationId xmlns:a16="http://schemas.microsoft.com/office/drawing/2014/main" id="{2F982588-C0F7-F44A-9744-AA5E887506BD}"/>
                </a:ext>
              </a:extLst>
            </p:cNvPr>
            <p:cNvSpPr/>
            <p:nvPr/>
          </p:nvSpPr>
          <p:spPr>
            <a:xfrm>
              <a:off x="4195921" y="1943687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910;p53">
              <a:extLst>
                <a:ext uri="{FF2B5EF4-FFF2-40B4-BE49-F238E27FC236}">
                  <a16:creationId xmlns:a16="http://schemas.microsoft.com/office/drawing/2014/main" id="{D6509E5C-CD0C-714F-8394-F52332D2415B}"/>
                </a:ext>
              </a:extLst>
            </p:cNvPr>
            <p:cNvSpPr/>
            <p:nvPr/>
          </p:nvSpPr>
          <p:spPr>
            <a:xfrm>
              <a:off x="4195921" y="1834337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911;p53">
              <a:extLst>
                <a:ext uri="{FF2B5EF4-FFF2-40B4-BE49-F238E27FC236}">
                  <a16:creationId xmlns:a16="http://schemas.microsoft.com/office/drawing/2014/main" id="{098CD2C1-1691-6340-BFF1-4FBB4CCC2463}"/>
                </a:ext>
              </a:extLst>
            </p:cNvPr>
            <p:cNvSpPr/>
            <p:nvPr/>
          </p:nvSpPr>
          <p:spPr>
            <a:xfrm>
              <a:off x="4195921" y="1670465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912;p53">
              <a:extLst>
                <a:ext uri="{FF2B5EF4-FFF2-40B4-BE49-F238E27FC236}">
                  <a16:creationId xmlns:a16="http://schemas.microsoft.com/office/drawing/2014/main" id="{9B58CD41-EF76-1541-8D63-22090459522B}"/>
                </a:ext>
              </a:extLst>
            </p:cNvPr>
            <p:cNvSpPr/>
            <p:nvPr/>
          </p:nvSpPr>
          <p:spPr>
            <a:xfrm>
              <a:off x="4141237" y="3036610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913;p53">
              <a:extLst>
                <a:ext uri="{FF2B5EF4-FFF2-40B4-BE49-F238E27FC236}">
                  <a16:creationId xmlns:a16="http://schemas.microsoft.com/office/drawing/2014/main" id="{061F5B9E-9CBA-354C-BF6A-CB6CEE8EC6F2}"/>
                </a:ext>
              </a:extLst>
            </p:cNvPr>
            <p:cNvSpPr/>
            <p:nvPr/>
          </p:nvSpPr>
          <p:spPr>
            <a:xfrm>
              <a:off x="4141237" y="2982087"/>
              <a:ext cx="44640" cy="38219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914;p53">
              <a:extLst>
                <a:ext uri="{FF2B5EF4-FFF2-40B4-BE49-F238E27FC236}">
                  <a16:creationId xmlns:a16="http://schemas.microsoft.com/office/drawing/2014/main" id="{C8262714-C273-B245-8D72-3FC1786930E3}"/>
                </a:ext>
              </a:extLst>
            </p:cNvPr>
            <p:cNvSpPr/>
            <p:nvPr/>
          </p:nvSpPr>
          <p:spPr>
            <a:xfrm>
              <a:off x="4141237" y="2872738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915;p53">
              <a:extLst>
                <a:ext uri="{FF2B5EF4-FFF2-40B4-BE49-F238E27FC236}">
                  <a16:creationId xmlns:a16="http://schemas.microsoft.com/office/drawing/2014/main" id="{CBB2E73F-E8B5-2F48-9C38-462BA4EAC1E8}"/>
                </a:ext>
              </a:extLst>
            </p:cNvPr>
            <p:cNvSpPr/>
            <p:nvPr/>
          </p:nvSpPr>
          <p:spPr>
            <a:xfrm>
              <a:off x="4141237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916;p53">
              <a:extLst>
                <a:ext uri="{FF2B5EF4-FFF2-40B4-BE49-F238E27FC236}">
                  <a16:creationId xmlns:a16="http://schemas.microsoft.com/office/drawing/2014/main" id="{90F5B773-6086-8E44-8F63-5C25048DB326}"/>
                </a:ext>
              </a:extLst>
            </p:cNvPr>
            <p:cNvSpPr/>
            <p:nvPr/>
          </p:nvSpPr>
          <p:spPr>
            <a:xfrm>
              <a:off x="4141237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917;p53">
              <a:extLst>
                <a:ext uri="{FF2B5EF4-FFF2-40B4-BE49-F238E27FC236}">
                  <a16:creationId xmlns:a16="http://schemas.microsoft.com/office/drawing/2014/main" id="{E6A61D6F-53FF-7B43-B3DD-B924DCC7B024}"/>
                </a:ext>
              </a:extLst>
            </p:cNvPr>
            <p:cNvSpPr/>
            <p:nvPr/>
          </p:nvSpPr>
          <p:spPr>
            <a:xfrm>
              <a:off x="4141237" y="1998371"/>
              <a:ext cx="44640" cy="3825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918;p53">
              <a:extLst>
                <a:ext uri="{FF2B5EF4-FFF2-40B4-BE49-F238E27FC236}">
                  <a16:creationId xmlns:a16="http://schemas.microsoft.com/office/drawing/2014/main" id="{37779C31-71D0-0748-926A-C24F09950383}"/>
                </a:ext>
              </a:extLst>
            </p:cNvPr>
            <p:cNvSpPr/>
            <p:nvPr/>
          </p:nvSpPr>
          <p:spPr>
            <a:xfrm>
              <a:off x="4141237" y="1889003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919;p53">
              <a:extLst>
                <a:ext uri="{FF2B5EF4-FFF2-40B4-BE49-F238E27FC236}">
                  <a16:creationId xmlns:a16="http://schemas.microsoft.com/office/drawing/2014/main" id="{5CD44ED1-038E-BC49-B378-E6626DCE7DC5}"/>
                </a:ext>
              </a:extLst>
            </p:cNvPr>
            <p:cNvSpPr/>
            <p:nvPr/>
          </p:nvSpPr>
          <p:spPr>
            <a:xfrm>
              <a:off x="4141237" y="1834337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920;p53">
              <a:extLst>
                <a:ext uri="{FF2B5EF4-FFF2-40B4-BE49-F238E27FC236}">
                  <a16:creationId xmlns:a16="http://schemas.microsoft.com/office/drawing/2014/main" id="{2E956F1F-8E0F-4F4B-9B23-50B05DCE4115}"/>
                </a:ext>
              </a:extLst>
            </p:cNvPr>
            <p:cNvSpPr/>
            <p:nvPr/>
          </p:nvSpPr>
          <p:spPr>
            <a:xfrm>
              <a:off x="4086571" y="3036610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921;p53">
              <a:extLst>
                <a:ext uri="{FF2B5EF4-FFF2-40B4-BE49-F238E27FC236}">
                  <a16:creationId xmlns:a16="http://schemas.microsoft.com/office/drawing/2014/main" id="{A0C66955-6193-3A40-B9B3-50BE9F89EB48}"/>
                </a:ext>
              </a:extLst>
            </p:cNvPr>
            <p:cNvSpPr/>
            <p:nvPr/>
          </p:nvSpPr>
          <p:spPr>
            <a:xfrm>
              <a:off x="4086571" y="2818054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922;p53">
              <a:extLst>
                <a:ext uri="{FF2B5EF4-FFF2-40B4-BE49-F238E27FC236}">
                  <a16:creationId xmlns:a16="http://schemas.microsoft.com/office/drawing/2014/main" id="{DEDF955B-1BC6-BF4F-9166-B77FD02C9ACA}"/>
                </a:ext>
              </a:extLst>
            </p:cNvPr>
            <p:cNvSpPr/>
            <p:nvPr/>
          </p:nvSpPr>
          <p:spPr>
            <a:xfrm>
              <a:off x="4086571" y="2763388"/>
              <a:ext cx="44622" cy="38327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923;p53">
              <a:extLst>
                <a:ext uri="{FF2B5EF4-FFF2-40B4-BE49-F238E27FC236}">
                  <a16:creationId xmlns:a16="http://schemas.microsoft.com/office/drawing/2014/main" id="{D5329B5A-3607-A844-BDCA-CB47E4DD128D}"/>
                </a:ext>
              </a:extLst>
            </p:cNvPr>
            <p:cNvSpPr/>
            <p:nvPr/>
          </p:nvSpPr>
          <p:spPr>
            <a:xfrm>
              <a:off x="4086571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924;p53">
              <a:extLst>
                <a:ext uri="{FF2B5EF4-FFF2-40B4-BE49-F238E27FC236}">
                  <a16:creationId xmlns:a16="http://schemas.microsoft.com/office/drawing/2014/main" id="{B3EA4E33-728F-CD42-A1DA-18F6004C266F}"/>
                </a:ext>
              </a:extLst>
            </p:cNvPr>
            <p:cNvSpPr/>
            <p:nvPr/>
          </p:nvSpPr>
          <p:spPr>
            <a:xfrm>
              <a:off x="4086571" y="1998371"/>
              <a:ext cx="44622" cy="3825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925;p53">
              <a:extLst>
                <a:ext uri="{FF2B5EF4-FFF2-40B4-BE49-F238E27FC236}">
                  <a16:creationId xmlns:a16="http://schemas.microsoft.com/office/drawing/2014/main" id="{4E15166F-3645-6140-9166-EE6F5EE6E4E8}"/>
                </a:ext>
              </a:extLst>
            </p:cNvPr>
            <p:cNvSpPr/>
            <p:nvPr/>
          </p:nvSpPr>
          <p:spPr>
            <a:xfrm>
              <a:off x="4086571" y="1725131"/>
              <a:ext cx="44622" cy="38273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926;p53">
              <a:extLst>
                <a:ext uri="{FF2B5EF4-FFF2-40B4-BE49-F238E27FC236}">
                  <a16:creationId xmlns:a16="http://schemas.microsoft.com/office/drawing/2014/main" id="{9C4C8B00-DAF1-094C-81FB-26A1D6D5EFA6}"/>
                </a:ext>
              </a:extLst>
            </p:cNvPr>
            <p:cNvSpPr/>
            <p:nvPr/>
          </p:nvSpPr>
          <p:spPr>
            <a:xfrm>
              <a:off x="4031887" y="3036610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927;p53">
              <a:extLst>
                <a:ext uri="{FF2B5EF4-FFF2-40B4-BE49-F238E27FC236}">
                  <a16:creationId xmlns:a16="http://schemas.microsoft.com/office/drawing/2014/main" id="{04208AE3-0A0B-6F4D-A1C8-22A8EF644C2D}"/>
                </a:ext>
              </a:extLst>
            </p:cNvPr>
            <p:cNvSpPr/>
            <p:nvPr/>
          </p:nvSpPr>
          <p:spPr>
            <a:xfrm>
              <a:off x="4031887" y="2982087"/>
              <a:ext cx="44784" cy="38219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928;p53">
              <a:extLst>
                <a:ext uri="{FF2B5EF4-FFF2-40B4-BE49-F238E27FC236}">
                  <a16:creationId xmlns:a16="http://schemas.microsoft.com/office/drawing/2014/main" id="{D760DDBD-B89E-5B4F-BD59-270D749CB0D2}"/>
                </a:ext>
              </a:extLst>
            </p:cNvPr>
            <p:cNvSpPr/>
            <p:nvPr/>
          </p:nvSpPr>
          <p:spPr>
            <a:xfrm>
              <a:off x="4031887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929;p53">
              <a:extLst>
                <a:ext uri="{FF2B5EF4-FFF2-40B4-BE49-F238E27FC236}">
                  <a16:creationId xmlns:a16="http://schemas.microsoft.com/office/drawing/2014/main" id="{38729D08-96DA-6140-BE47-A3373A40342D}"/>
                </a:ext>
              </a:extLst>
            </p:cNvPr>
            <p:cNvSpPr/>
            <p:nvPr/>
          </p:nvSpPr>
          <p:spPr>
            <a:xfrm>
              <a:off x="4031887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930;p53">
              <a:extLst>
                <a:ext uri="{FF2B5EF4-FFF2-40B4-BE49-F238E27FC236}">
                  <a16:creationId xmlns:a16="http://schemas.microsoft.com/office/drawing/2014/main" id="{865455C5-B641-7145-9780-AF6640DAC52E}"/>
                </a:ext>
              </a:extLst>
            </p:cNvPr>
            <p:cNvSpPr/>
            <p:nvPr/>
          </p:nvSpPr>
          <p:spPr>
            <a:xfrm>
              <a:off x="4031887" y="2708848"/>
              <a:ext cx="44784" cy="38237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931;p53">
              <a:extLst>
                <a:ext uri="{FF2B5EF4-FFF2-40B4-BE49-F238E27FC236}">
                  <a16:creationId xmlns:a16="http://schemas.microsoft.com/office/drawing/2014/main" id="{70699F00-E79F-7041-9CAA-0098DDE77DC5}"/>
                </a:ext>
              </a:extLst>
            </p:cNvPr>
            <p:cNvSpPr/>
            <p:nvPr/>
          </p:nvSpPr>
          <p:spPr>
            <a:xfrm>
              <a:off x="4031887" y="2654182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932;p53">
              <a:extLst>
                <a:ext uri="{FF2B5EF4-FFF2-40B4-BE49-F238E27FC236}">
                  <a16:creationId xmlns:a16="http://schemas.microsoft.com/office/drawing/2014/main" id="{4D6B99DB-71E7-DB4A-9470-3C3D0B5F31E9}"/>
                </a:ext>
              </a:extLst>
            </p:cNvPr>
            <p:cNvSpPr/>
            <p:nvPr/>
          </p:nvSpPr>
          <p:spPr>
            <a:xfrm>
              <a:off x="3977203" y="2927404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933;p53">
              <a:extLst>
                <a:ext uri="{FF2B5EF4-FFF2-40B4-BE49-F238E27FC236}">
                  <a16:creationId xmlns:a16="http://schemas.microsoft.com/office/drawing/2014/main" id="{FB21DE87-BB5F-214E-9DD0-B426CA224459}"/>
                </a:ext>
              </a:extLst>
            </p:cNvPr>
            <p:cNvSpPr/>
            <p:nvPr/>
          </p:nvSpPr>
          <p:spPr>
            <a:xfrm>
              <a:off x="3977203" y="2872738"/>
              <a:ext cx="44784" cy="38273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934;p53">
              <a:extLst>
                <a:ext uri="{FF2B5EF4-FFF2-40B4-BE49-F238E27FC236}">
                  <a16:creationId xmlns:a16="http://schemas.microsoft.com/office/drawing/2014/main" id="{70D280BB-4450-D348-8434-54B835436C85}"/>
                </a:ext>
              </a:extLst>
            </p:cNvPr>
            <p:cNvSpPr/>
            <p:nvPr/>
          </p:nvSpPr>
          <p:spPr>
            <a:xfrm>
              <a:off x="3977203" y="2818054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935;p53">
              <a:extLst>
                <a:ext uri="{FF2B5EF4-FFF2-40B4-BE49-F238E27FC236}">
                  <a16:creationId xmlns:a16="http://schemas.microsoft.com/office/drawing/2014/main" id="{03ECC5A7-208C-FE48-8268-A1FDF08E536B}"/>
                </a:ext>
              </a:extLst>
            </p:cNvPr>
            <p:cNvSpPr/>
            <p:nvPr/>
          </p:nvSpPr>
          <p:spPr>
            <a:xfrm>
              <a:off x="3977203" y="2763388"/>
              <a:ext cx="44784" cy="38327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936;p53">
              <a:extLst>
                <a:ext uri="{FF2B5EF4-FFF2-40B4-BE49-F238E27FC236}">
                  <a16:creationId xmlns:a16="http://schemas.microsoft.com/office/drawing/2014/main" id="{40F61053-A056-894E-8A65-A4E09E40FC70}"/>
                </a:ext>
              </a:extLst>
            </p:cNvPr>
            <p:cNvSpPr/>
            <p:nvPr/>
          </p:nvSpPr>
          <p:spPr>
            <a:xfrm>
              <a:off x="3922681" y="2818054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937;p53">
              <a:extLst>
                <a:ext uri="{FF2B5EF4-FFF2-40B4-BE49-F238E27FC236}">
                  <a16:creationId xmlns:a16="http://schemas.microsoft.com/office/drawing/2014/main" id="{5192DA38-A877-134B-BEE9-0F212DF1A292}"/>
                </a:ext>
              </a:extLst>
            </p:cNvPr>
            <p:cNvSpPr/>
            <p:nvPr/>
          </p:nvSpPr>
          <p:spPr>
            <a:xfrm>
              <a:off x="3922681" y="2763388"/>
              <a:ext cx="44640" cy="38327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938;p53">
              <a:extLst>
                <a:ext uri="{FF2B5EF4-FFF2-40B4-BE49-F238E27FC236}">
                  <a16:creationId xmlns:a16="http://schemas.microsoft.com/office/drawing/2014/main" id="{9BA0DF88-2CBD-E247-864E-1B6777716D80}"/>
                </a:ext>
              </a:extLst>
            </p:cNvPr>
            <p:cNvSpPr/>
            <p:nvPr/>
          </p:nvSpPr>
          <p:spPr>
            <a:xfrm>
              <a:off x="3922681" y="2708848"/>
              <a:ext cx="44640" cy="38237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939;p53">
              <a:extLst>
                <a:ext uri="{FF2B5EF4-FFF2-40B4-BE49-F238E27FC236}">
                  <a16:creationId xmlns:a16="http://schemas.microsoft.com/office/drawing/2014/main" id="{32914D63-809D-914E-A45D-EE8C910E4380}"/>
                </a:ext>
              </a:extLst>
            </p:cNvPr>
            <p:cNvSpPr/>
            <p:nvPr/>
          </p:nvSpPr>
          <p:spPr>
            <a:xfrm>
              <a:off x="3922681" y="2654182"/>
              <a:ext cx="44640" cy="38273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940;p53">
              <a:extLst>
                <a:ext uri="{FF2B5EF4-FFF2-40B4-BE49-F238E27FC236}">
                  <a16:creationId xmlns:a16="http://schemas.microsoft.com/office/drawing/2014/main" id="{CB2BA430-5B33-F341-B174-D4FABB6C7805}"/>
                </a:ext>
              </a:extLst>
            </p:cNvPr>
            <p:cNvSpPr/>
            <p:nvPr/>
          </p:nvSpPr>
          <p:spPr>
            <a:xfrm>
              <a:off x="3922681" y="2599498"/>
              <a:ext cx="44640" cy="38345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941;p53">
              <a:extLst>
                <a:ext uri="{FF2B5EF4-FFF2-40B4-BE49-F238E27FC236}">
                  <a16:creationId xmlns:a16="http://schemas.microsoft.com/office/drawing/2014/main" id="{8BAD05EB-A31B-6A4A-B104-14BC08BC16B7}"/>
                </a:ext>
              </a:extLst>
            </p:cNvPr>
            <p:cNvSpPr/>
            <p:nvPr/>
          </p:nvSpPr>
          <p:spPr>
            <a:xfrm>
              <a:off x="392268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942;p53">
              <a:extLst>
                <a:ext uri="{FF2B5EF4-FFF2-40B4-BE49-F238E27FC236}">
                  <a16:creationId xmlns:a16="http://schemas.microsoft.com/office/drawing/2014/main" id="{F0FDCE4E-4A08-634E-918A-126F40394072}"/>
                </a:ext>
              </a:extLst>
            </p:cNvPr>
            <p:cNvSpPr/>
            <p:nvPr/>
          </p:nvSpPr>
          <p:spPr>
            <a:xfrm>
              <a:off x="3868015" y="2708848"/>
              <a:ext cx="44622" cy="38237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943;p53">
              <a:extLst>
                <a:ext uri="{FF2B5EF4-FFF2-40B4-BE49-F238E27FC236}">
                  <a16:creationId xmlns:a16="http://schemas.microsoft.com/office/drawing/2014/main" id="{92F7DD66-9B79-7043-ABDC-C53750B6C6DB}"/>
                </a:ext>
              </a:extLst>
            </p:cNvPr>
            <p:cNvSpPr/>
            <p:nvPr/>
          </p:nvSpPr>
          <p:spPr>
            <a:xfrm>
              <a:off x="3868015" y="2599498"/>
              <a:ext cx="44622" cy="38345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944;p53">
              <a:extLst>
                <a:ext uri="{FF2B5EF4-FFF2-40B4-BE49-F238E27FC236}">
                  <a16:creationId xmlns:a16="http://schemas.microsoft.com/office/drawing/2014/main" id="{8952E4B2-64E0-0A47-A80B-88939DF31763}"/>
                </a:ext>
              </a:extLst>
            </p:cNvPr>
            <p:cNvSpPr/>
            <p:nvPr/>
          </p:nvSpPr>
          <p:spPr>
            <a:xfrm>
              <a:off x="3868015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945;p53">
              <a:extLst>
                <a:ext uri="{FF2B5EF4-FFF2-40B4-BE49-F238E27FC236}">
                  <a16:creationId xmlns:a16="http://schemas.microsoft.com/office/drawing/2014/main" id="{FD13F114-75AA-404E-AA53-715F39A0E91A}"/>
                </a:ext>
              </a:extLst>
            </p:cNvPr>
            <p:cNvSpPr/>
            <p:nvPr/>
          </p:nvSpPr>
          <p:spPr>
            <a:xfrm>
              <a:off x="3813331" y="2599498"/>
              <a:ext cx="44784" cy="38345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946;p53">
              <a:extLst>
                <a:ext uri="{FF2B5EF4-FFF2-40B4-BE49-F238E27FC236}">
                  <a16:creationId xmlns:a16="http://schemas.microsoft.com/office/drawing/2014/main" id="{3E685080-0C8C-864B-95C2-D02039E5A8BC}"/>
                </a:ext>
              </a:extLst>
            </p:cNvPr>
            <p:cNvSpPr/>
            <p:nvPr/>
          </p:nvSpPr>
          <p:spPr>
            <a:xfrm>
              <a:off x="3813331" y="2544832"/>
              <a:ext cx="44730" cy="38327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14A7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65900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grupar 174"/>
          <p:cNvGrpSpPr/>
          <p:nvPr/>
        </p:nvGrpSpPr>
        <p:grpSpPr>
          <a:xfrm>
            <a:off x="2909484" y="2325942"/>
            <a:ext cx="3182792" cy="3175992"/>
            <a:chOff x="2980604" y="2061782"/>
            <a:chExt cx="3182792" cy="3175992"/>
          </a:xfrm>
        </p:grpSpPr>
        <p:grpSp>
          <p:nvGrpSpPr>
            <p:cNvPr id="176" name="Group 3"/>
            <p:cNvGrpSpPr/>
            <p:nvPr/>
          </p:nvGrpSpPr>
          <p:grpSpPr>
            <a:xfrm>
              <a:off x="3014075" y="2115124"/>
              <a:ext cx="3116897" cy="3089703"/>
              <a:chOff x="4018766" y="1431779"/>
              <a:chExt cx="4155863" cy="4119604"/>
            </a:xfrm>
          </p:grpSpPr>
          <p:sp>
            <p:nvSpPr>
              <p:cNvPr id="224" name="Line 109"/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5" name="Line 110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6" name="Line 111"/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7" name="Freeform 112"/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8" name="Freeform 113"/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9" name="Freeform 114"/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0" name="Freeform 115"/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1" name="Line 116"/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2" name="Freeform 117"/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3" name="Freeform 118"/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4" name="Freeform 119"/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5" name="Freeform 120"/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6" name="Freeform 121"/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7" name="Freeform 122"/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8" name="Freeform 123"/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39" name="Line 124"/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0" name="Freeform 125"/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1" name="Freeform 126"/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2" name="Freeform 127"/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3" name="Line 128"/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4" name="Line 129"/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5" name="Line 130"/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6" name="Line 131"/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47" name="Line 116"/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bg2">
                    <a:lumMod val="75000"/>
                  </a:schemeClr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grpSp>
          <p:nvGrpSpPr>
            <p:cNvPr id="177" name="Group 168"/>
            <p:cNvGrpSpPr/>
            <p:nvPr/>
          </p:nvGrpSpPr>
          <p:grpSpPr>
            <a:xfrm>
              <a:off x="2980604" y="2061782"/>
              <a:ext cx="3182792" cy="3175992"/>
              <a:chOff x="3974139" y="1360656"/>
              <a:chExt cx="4243722" cy="423465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178" name="Freeform 133"/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79" name="Freeform 134"/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0" name="Freeform 136"/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1" name="Freeform 137"/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2" name="Freeform 138"/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3" name="Freeform 139"/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4" name="Freeform 140"/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5" name="Freeform 141"/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6" name="Freeform 142"/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7" name="Freeform 143"/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8" name="Freeform 144"/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89" name="Freeform 145"/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0" name="Freeform 146"/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1" name="Freeform 147"/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2" name="Freeform 148"/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3" name="Freeform 150"/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4" name="Freeform 154"/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5" name="Freeform 155"/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6" name="Freeform 156"/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7" name="Freeform 157"/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8" name="Freeform 158"/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199" name="Freeform 159"/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0" name="Freeform 160"/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1" name="Freeform 162"/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2" name="Freeform 163"/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3" name="Freeform 164"/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4" name="Freeform 165"/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5" name="Freeform 166"/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6" name="Freeform 167"/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7" name="Freeform 168"/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8" name="Freeform 169"/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09" name="Freeform 170"/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0" name="Freeform 171"/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1" name="Freeform 172"/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2" name="Freeform 174"/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3" name="Freeform 176"/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4" name="Freeform 177"/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5" name="Freeform 179"/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6" name="Freeform 180"/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7" name="Freeform 168"/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8" name="Freeform 177"/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19" name="Freeform 148"/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0" name="Freeform 164"/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1" name="Freeform 137"/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2" name="Freeform 155"/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223" name="Freeform 176"/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grpFill/>
              <a:ln w="9525">
                <a:solidFill>
                  <a:schemeClr val="bg2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</p:grpSp>
      <p:graphicFrame>
        <p:nvGraphicFramePr>
          <p:cNvPr id="248" name="Diagram 215"/>
          <p:cNvGraphicFramePr/>
          <p:nvPr>
            <p:extLst>
              <p:ext uri="{D42A27DB-BD31-4B8C-83A1-F6EECF244321}">
                <p14:modId xmlns:p14="http://schemas.microsoft.com/office/powerpoint/2010/main" val="598903212"/>
              </p:ext>
            </p:extLst>
          </p:nvPr>
        </p:nvGraphicFramePr>
        <p:xfrm>
          <a:off x="1648469" y="1933717"/>
          <a:ext cx="5704822" cy="382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9" name="Imagen 248" descr="Icono&#10;&#10;Descripción generada automáticamente">
            <a:extLst>
              <a:ext uri="{FF2B5EF4-FFF2-40B4-BE49-F238E27FC236}">
                <a16:creationId xmlns:a16="http://schemas.microsoft.com/office/drawing/2014/main" id="{BF055CF1-E057-C7AD-FAC0-58D46CB99B5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73771" y="3326259"/>
            <a:ext cx="1054219" cy="1047630"/>
          </a:xfrm>
          <a:prstGeom prst="rect">
            <a:avLst/>
          </a:prstGeom>
        </p:spPr>
      </p:pic>
      <p:sp>
        <p:nvSpPr>
          <p:cNvPr id="24" name="Marcador de texto 2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9" name="Marcador de texto 38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s-ES" dirty="0"/>
              <a:t>Título Infografía</a:t>
            </a:r>
          </a:p>
        </p:txBody>
      </p:sp>
      <p:sp>
        <p:nvSpPr>
          <p:cNvPr id="40" name="Marcador de texto 39"/>
          <p:cNvSpPr>
            <a:spLocks noGrp="1"/>
          </p:cNvSpPr>
          <p:nvPr>
            <p:ph type="body" sz="quarter" idx="67"/>
          </p:nvPr>
        </p:nvSpPr>
        <p:spPr>
          <a:xfrm>
            <a:off x="2913144" y="1736975"/>
            <a:ext cx="3317713" cy="289823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endParaRPr lang="es-ES" dirty="0"/>
          </a:p>
        </p:txBody>
      </p:sp>
      <p:sp>
        <p:nvSpPr>
          <p:cNvPr id="141" name="Marcador de texto 26"/>
          <p:cNvSpPr>
            <a:spLocks noGrp="1"/>
          </p:cNvSpPr>
          <p:nvPr>
            <p:ph type="body" sz="quarter" idx="62"/>
          </p:nvPr>
        </p:nvSpPr>
        <p:spPr>
          <a:xfrm>
            <a:off x="6941824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42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43" name="Marcador de texto 46"/>
          <p:cNvSpPr>
            <a:spLocks noGrp="1"/>
          </p:cNvSpPr>
          <p:nvPr>
            <p:ph type="body" sz="quarter" idx="45"/>
          </p:nvPr>
        </p:nvSpPr>
        <p:spPr>
          <a:xfrm>
            <a:off x="321877" y="2277174"/>
            <a:ext cx="643323" cy="460685"/>
          </a:xfrm>
        </p:spPr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4" name="Marcador de texto 47"/>
          <p:cNvSpPr>
            <a:spLocks noGrp="1"/>
          </p:cNvSpPr>
          <p:nvPr>
            <p:ph type="body" sz="quarter" idx="46"/>
          </p:nvPr>
        </p:nvSpPr>
        <p:spPr>
          <a:xfrm>
            <a:off x="321877" y="3502435"/>
            <a:ext cx="643323" cy="460685"/>
          </a:xfrm>
        </p:spPr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45" name="Marcador de texto 48"/>
          <p:cNvSpPr>
            <a:spLocks noGrp="1"/>
          </p:cNvSpPr>
          <p:nvPr>
            <p:ph type="body" sz="quarter" idx="47"/>
          </p:nvPr>
        </p:nvSpPr>
        <p:spPr>
          <a:xfrm>
            <a:off x="321877" y="4777211"/>
            <a:ext cx="643323" cy="460685"/>
          </a:xfrm>
        </p:spPr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46" name="Marcador de texto 49"/>
          <p:cNvSpPr>
            <a:spLocks noGrp="1"/>
          </p:cNvSpPr>
          <p:nvPr>
            <p:ph type="body" sz="quarter" idx="48"/>
          </p:nvPr>
        </p:nvSpPr>
        <p:spPr>
          <a:xfrm>
            <a:off x="6226001" y="2284039"/>
            <a:ext cx="702899" cy="460685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47" name="Marcador de texto 50"/>
          <p:cNvSpPr>
            <a:spLocks noGrp="1"/>
          </p:cNvSpPr>
          <p:nvPr>
            <p:ph type="body" sz="quarter" idx="49"/>
          </p:nvPr>
        </p:nvSpPr>
        <p:spPr>
          <a:xfrm>
            <a:off x="6226001" y="3498817"/>
            <a:ext cx="702899" cy="460685"/>
          </a:xfrm>
        </p:spPr>
        <p:txBody>
          <a:bodyPr/>
          <a:lstStyle/>
          <a:p>
            <a:r>
              <a:rPr lang="es-ES" dirty="0"/>
              <a:t>05.</a:t>
            </a:r>
          </a:p>
        </p:txBody>
      </p:sp>
      <p:sp>
        <p:nvSpPr>
          <p:cNvPr id="148" name="Marcador de texto 51"/>
          <p:cNvSpPr>
            <a:spLocks noGrp="1"/>
          </p:cNvSpPr>
          <p:nvPr>
            <p:ph type="body" sz="quarter" idx="52"/>
          </p:nvPr>
        </p:nvSpPr>
        <p:spPr>
          <a:xfrm>
            <a:off x="6223236" y="4780815"/>
            <a:ext cx="705664" cy="460685"/>
          </a:xfrm>
        </p:spPr>
        <p:txBody>
          <a:bodyPr/>
          <a:lstStyle/>
          <a:p>
            <a:r>
              <a:rPr lang="es-ES" dirty="0"/>
              <a:t>06.</a:t>
            </a:r>
          </a:p>
        </p:txBody>
      </p:sp>
      <p:sp>
        <p:nvSpPr>
          <p:cNvPr id="149" name="Marcador de texto 52"/>
          <p:cNvSpPr>
            <a:spLocks noGrp="1"/>
          </p:cNvSpPr>
          <p:nvPr>
            <p:ph type="body" sz="quarter" idx="29"/>
          </p:nvPr>
        </p:nvSpPr>
        <p:spPr>
          <a:xfrm>
            <a:off x="975361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0" name="Marcador de texto 53"/>
          <p:cNvSpPr>
            <a:spLocks noGrp="1"/>
          </p:cNvSpPr>
          <p:nvPr>
            <p:ph type="body" sz="quarter" idx="30"/>
          </p:nvPr>
        </p:nvSpPr>
        <p:spPr>
          <a:xfrm>
            <a:off x="975361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1" name="Marcador de texto 54"/>
          <p:cNvSpPr>
            <a:spLocks noGrp="1"/>
          </p:cNvSpPr>
          <p:nvPr>
            <p:ph type="body" sz="quarter" idx="54"/>
          </p:nvPr>
        </p:nvSpPr>
        <p:spPr>
          <a:xfrm>
            <a:off x="975361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2" name="Marcador de texto 55"/>
          <p:cNvSpPr>
            <a:spLocks noGrp="1"/>
          </p:cNvSpPr>
          <p:nvPr>
            <p:ph type="body" sz="quarter" idx="55"/>
          </p:nvPr>
        </p:nvSpPr>
        <p:spPr>
          <a:xfrm>
            <a:off x="975361" y="3816102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3" name="Marcador de texto 56"/>
          <p:cNvSpPr>
            <a:spLocks noGrp="1"/>
          </p:cNvSpPr>
          <p:nvPr>
            <p:ph type="body" sz="quarter" idx="56"/>
          </p:nvPr>
        </p:nvSpPr>
        <p:spPr>
          <a:xfrm>
            <a:off x="975361" y="4772025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4" name="Marcador de texto 57"/>
          <p:cNvSpPr>
            <a:spLocks noGrp="1"/>
          </p:cNvSpPr>
          <p:nvPr>
            <p:ph type="body" sz="quarter" idx="57"/>
          </p:nvPr>
        </p:nvSpPr>
        <p:spPr>
          <a:xfrm>
            <a:off x="975361" y="5089310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5" name="Marcador de texto 58"/>
          <p:cNvSpPr>
            <a:spLocks noGrp="1"/>
          </p:cNvSpPr>
          <p:nvPr>
            <p:ph type="body" sz="quarter" idx="58"/>
          </p:nvPr>
        </p:nvSpPr>
        <p:spPr>
          <a:xfrm>
            <a:off x="6941824" y="2271302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6" name="Marcador de texto 59"/>
          <p:cNvSpPr>
            <a:spLocks noGrp="1"/>
          </p:cNvSpPr>
          <p:nvPr>
            <p:ph type="body" sz="quarter" idx="59"/>
          </p:nvPr>
        </p:nvSpPr>
        <p:spPr>
          <a:xfrm>
            <a:off x="6941824" y="2588587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  <p:sp>
        <p:nvSpPr>
          <p:cNvPr id="157" name="Marcador de texto 60"/>
          <p:cNvSpPr>
            <a:spLocks noGrp="1"/>
          </p:cNvSpPr>
          <p:nvPr>
            <p:ph type="body" sz="quarter" idx="60"/>
          </p:nvPr>
        </p:nvSpPr>
        <p:spPr>
          <a:xfrm>
            <a:off x="6941824" y="3498817"/>
            <a:ext cx="1708964" cy="289823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158" name="Marcador de texto 27"/>
          <p:cNvSpPr>
            <a:spLocks noGrp="1"/>
          </p:cNvSpPr>
          <p:nvPr>
            <p:ph type="body" sz="quarter" idx="63"/>
          </p:nvPr>
        </p:nvSpPr>
        <p:spPr>
          <a:xfrm>
            <a:off x="6941824" y="3833738"/>
            <a:ext cx="1708964" cy="667311"/>
          </a:xfrm>
        </p:spPr>
        <p:txBody>
          <a:bodyPr/>
          <a:lstStyle/>
          <a:p>
            <a:r>
              <a:rPr lang="es-ES" sz="1100" b="1" dirty="0" err="1"/>
              <a:t>Lorem</a:t>
            </a:r>
            <a:r>
              <a:rPr lang="es-ES" sz="1100" dirty="0"/>
              <a:t> </a:t>
            </a:r>
            <a:r>
              <a:rPr lang="es-ES" sz="1100" dirty="0" err="1"/>
              <a:t>Imsum</a:t>
            </a:r>
            <a:r>
              <a:rPr lang="es-ES" sz="1100" dirty="0"/>
              <a:t> dolor </a:t>
            </a:r>
            <a:r>
              <a:rPr lang="es-ES" sz="1100" dirty="0" err="1"/>
              <a:t>sit</a:t>
            </a:r>
            <a:r>
              <a:rPr lang="es-ES" sz="1100" dirty="0"/>
              <a:t> </a:t>
            </a:r>
            <a:r>
              <a:rPr lang="es-ES" sz="1100" dirty="0" err="1"/>
              <a:t>consect</a:t>
            </a:r>
            <a:r>
              <a:rPr lang="es-ES" sz="1100" dirty="0"/>
              <a:t> </a:t>
            </a:r>
            <a:r>
              <a:rPr lang="es-ES" sz="1100" dirty="0" err="1"/>
              <a:t>etur</a:t>
            </a:r>
            <a:r>
              <a:rPr lang="es-ES" sz="1100" dirty="0"/>
              <a:t> </a:t>
            </a:r>
            <a:r>
              <a:rPr lang="es-ES" sz="1100" dirty="0" err="1"/>
              <a:t>adipiscin</a:t>
            </a:r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573418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3478924" y="1287664"/>
            <a:ext cx="5665080" cy="5285104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</p:spTree>
    <p:extLst>
      <p:ext uri="{BB962C8B-B14F-4D97-AF65-F5344CB8AC3E}">
        <p14:creationId xmlns:p14="http://schemas.microsoft.com/office/powerpoint/2010/main" val="115202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5" r="19954" b="135"/>
          <a:stretch/>
        </p:blipFill>
        <p:spPr>
          <a:xfrm>
            <a:off x="0" y="798201"/>
            <a:ext cx="9144001" cy="5765291"/>
          </a:xfrm>
          <a:prstGeom prst="rect">
            <a:avLst/>
          </a:prstGeom>
        </p:spPr>
      </p:pic>
      <p:sp>
        <p:nvSpPr>
          <p:cNvPr id="2" name="Marcador de SmartArt 1"/>
          <p:cNvSpPr>
            <a:spLocks noGrp="1"/>
          </p:cNvSpPr>
          <p:nvPr>
            <p:ph type="dgm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8800" y="2170800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28"/>
          </p:nvPr>
        </p:nvSpPr>
        <p:spPr>
          <a:xfrm>
            <a:off x="658800" y="2861590"/>
            <a:ext cx="3381424" cy="3211135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/>
              <a:t>AGREGAR TÍTULO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707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 descr="Imagen que contiene pez&#10;&#10;Descripción generada automáticamente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" r="9378"/>
          <a:stretch/>
        </p:blipFill>
        <p:spPr>
          <a:xfrm>
            <a:off x="0" y="815546"/>
            <a:ext cx="9172832" cy="5755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5" y="1899920"/>
            <a:ext cx="1846631" cy="146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9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5042237-46EE-60CA-BE4B-B853C208C72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 Proyecto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60959D4-6242-B9AE-1222-0BC6AEE7FB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69"/>
          <a:stretch/>
        </p:blipFill>
        <p:spPr>
          <a:xfrm>
            <a:off x="-1" y="803425"/>
            <a:ext cx="9144001" cy="5767870"/>
          </a:xfrm>
          <a:prstGeom prst="rect">
            <a:avLst/>
          </a:prstGeom>
        </p:spPr>
      </p:pic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00DE32C0-8EFD-133F-E297-1B3010E2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91" y="5031668"/>
            <a:ext cx="5920475" cy="133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9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768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380F18-DAE4-0A8C-66B4-1BA7DEF8F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90" r="29790"/>
          <a:stretch/>
        </p:blipFill>
        <p:spPr>
          <a:xfrm>
            <a:off x="0" y="844062"/>
            <a:ext cx="3648728" cy="601393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28"/>
          </p:nvPr>
        </p:nvSpPr>
        <p:spPr>
          <a:xfrm>
            <a:off x="5260606" y="2535244"/>
            <a:ext cx="3381424" cy="307777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9"/>
          </p:nvPr>
        </p:nvSpPr>
        <p:spPr>
          <a:xfrm>
            <a:off x="5260605" y="2348662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6" name="Marcador de texto 15"/>
          <p:cNvSpPr>
            <a:spLocks noGrp="1"/>
          </p:cNvSpPr>
          <p:nvPr>
            <p:ph type="body" sz="quarter" idx="30"/>
          </p:nvPr>
        </p:nvSpPr>
        <p:spPr>
          <a:xfrm>
            <a:off x="5260606" y="3543648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31"/>
          </p:nvPr>
        </p:nvSpPr>
        <p:spPr>
          <a:xfrm>
            <a:off x="5260605" y="4358216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18" name="Marcador de texto 17"/>
          <p:cNvSpPr>
            <a:spLocks noGrp="1"/>
          </p:cNvSpPr>
          <p:nvPr>
            <p:ph type="body" sz="quarter" idx="32"/>
          </p:nvPr>
        </p:nvSpPr>
        <p:spPr>
          <a:xfrm>
            <a:off x="5260606" y="4552052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33"/>
          </p:nvPr>
        </p:nvSpPr>
        <p:spPr>
          <a:xfrm>
            <a:off x="5260605" y="5366620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34"/>
          </p:nvPr>
        </p:nvSpPr>
        <p:spPr>
          <a:xfrm>
            <a:off x="5260606" y="5560456"/>
            <a:ext cx="3381424" cy="589905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  <a:p>
            <a:endParaRPr lang="es-ES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35"/>
          </p:nvPr>
        </p:nvSpPr>
        <p:spPr>
          <a:xfrm>
            <a:off x="5260605" y="3356885"/>
            <a:ext cx="3381425" cy="141064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. </a:t>
            </a: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23" name="Marcador de texto 22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24" name="Marcador de texto 23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04.</a:t>
            </a:r>
          </a:p>
        </p:txBody>
      </p:sp>
    </p:spTree>
    <p:extLst>
      <p:ext uri="{BB962C8B-B14F-4D97-AF65-F5344CB8AC3E}">
        <p14:creationId xmlns:p14="http://schemas.microsoft.com/office/powerpoint/2010/main" val="202776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et.</a:t>
            </a:r>
          </a:p>
          <a:p>
            <a:endParaRPr lang="es-ES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s-ES" dirty="0"/>
              <a:t>01.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02.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s-ES" dirty="0"/>
              <a:t>03.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41"/>
          </p:nvPr>
        </p:nvSpPr>
        <p:spPr>
          <a:xfrm>
            <a:off x="4620000" y="3687553"/>
            <a:ext cx="919733" cy="614469"/>
          </a:xfrm>
        </p:spPr>
        <p:txBody>
          <a:bodyPr/>
          <a:lstStyle/>
          <a:p>
            <a:r>
              <a:rPr lang="es-ES" dirty="0"/>
              <a:t>04.</a:t>
            </a:r>
          </a:p>
        </p:txBody>
      </p:sp>
      <p:sp>
        <p:nvSpPr>
          <p:cNvPr id="19" name="Marcador de posición de imagen 18">
            <a:extLst>
              <a:ext uri="{FF2B5EF4-FFF2-40B4-BE49-F238E27FC236}">
                <a16:creationId xmlns:a16="http://schemas.microsoft.com/office/drawing/2014/main" id="{513FE99F-1038-1879-D1CB-2793299FE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37385D5B-5C33-AEA3-2F83-B05685B1570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EA64F498-EA04-7D0A-6C60-AFB73D1C140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6EBCFC4D-7289-B653-9A4B-3D1D291CD9F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6" name="Marcador de contenido 5">
            <a:extLst>
              <a:ext uri="{FF2B5EF4-FFF2-40B4-BE49-F238E27FC236}">
                <a16:creationId xmlns:a16="http://schemas.microsoft.com/office/drawing/2014/main" id="{AE44A56D-3314-D8F1-C80F-DE76BFB3D2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2" r="5402"/>
          <a:stretch/>
        </p:blipFill>
        <p:spPr>
          <a:xfrm>
            <a:off x="2569528" y="5067300"/>
            <a:ext cx="1998663" cy="149383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84BA8AC-B2EA-633C-C3FE-765D8DBB8F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26" r="4326"/>
          <a:stretch/>
        </p:blipFill>
        <p:spPr>
          <a:xfrm>
            <a:off x="323850" y="5055627"/>
            <a:ext cx="2043116" cy="150551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DC69232-CBA8-611D-FB7B-F5FF88A009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9" r="1459"/>
          <a:stretch/>
        </p:blipFill>
        <p:spPr>
          <a:xfrm>
            <a:off x="4770753" y="5067301"/>
            <a:ext cx="1916034" cy="1500101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23EEB9DB-4254-1D0A-9FC7-BEBBFB24C6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92" r="7592"/>
          <a:stretch/>
        </p:blipFill>
        <p:spPr>
          <a:xfrm>
            <a:off x="6889350" y="5052289"/>
            <a:ext cx="1919016" cy="15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8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70AB09B-4608-DD7F-373B-A65F10D1AE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13F9D63-9A4F-71F8-250D-08188BF6A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71" t="25948" r="9070" b="-36"/>
          <a:stretch/>
        </p:blipFill>
        <p:spPr>
          <a:xfrm>
            <a:off x="5136445" y="1001890"/>
            <a:ext cx="3612160" cy="5124278"/>
          </a:xfrm>
          <a:prstGeom prst="rect">
            <a:avLst/>
          </a:prstGeom>
        </p:spPr>
      </p:pic>
      <p:sp>
        <p:nvSpPr>
          <p:cNvPr id="2" name="Marcador de texto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vehicula.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28"/>
          </p:nvPr>
        </p:nvSpPr>
        <p:spPr>
          <a:xfrm>
            <a:off x="658800" y="2862000"/>
            <a:ext cx="3381424" cy="2898229"/>
          </a:xfrm>
        </p:spPr>
        <p:txBody>
          <a:bodyPr>
            <a:spAutoFit/>
          </a:bodyPr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35"/>
          </p:nvPr>
        </p:nvSpPr>
        <p:spPr>
          <a:xfrm>
            <a:off x="658801" y="1094400"/>
            <a:ext cx="3381424" cy="1006429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372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FF602904-0D96-5544-E61B-7D6086AA918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2F8E6418-EF4A-78B4-B8A0-4FED0530E0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Marcador de contenido 8">
            <a:extLst>
              <a:ext uri="{FF2B5EF4-FFF2-40B4-BE49-F238E27FC236}">
                <a16:creationId xmlns:a16="http://schemas.microsoft.com/office/drawing/2014/main" id="{F065E478-96C4-C27F-D84E-B13ECE4ED2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013" b="8013"/>
          <a:stretch/>
        </p:blipFill>
        <p:spPr>
          <a:xfrm>
            <a:off x="4961037" y="1213556"/>
            <a:ext cx="4038600" cy="2215444"/>
          </a:xfrm>
          <a:prstGeom prst="rect">
            <a:avLst/>
          </a:prstGeom>
        </p:spPr>
      </p:pic>
      <p:pic>
        <p:nvPicPr>
          <p:cNvPr id="13" name="Marcador de contenido 5">
            <a:extLst>
              <a:ext uri="{FF2B5EF4-FFF2-40B4-BE49-F238E27FC236}">
                <a16:creationId xmlns:a16="http://schemas.microsoft.com/office/drawing/2014/main" id="{52305A6B-C1D9-6EEA-7B20-160B148906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" r="1043"/>
          <a:stretch/>
        </p:blipFill>
        <p:spPr>
          <a:xfrm>
            <a:off x="5009859" y="3584575"/>
            <a:ext cx="3946816" cy="254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84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27"/>
          </p:nvPr>
        </p:nvSpPr>
        <p:spPr>
          <a:xfrm>
            <a:off x="658800" y="2171591"/>
            <a:ext cx="3381425" cy="447302"/>
          </a:xfrm>
        </p:spPr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adipscin</a:t>
            </a:r>
            <a:r>
              <a:rPr lang="es-ES" dirty="0"/>
              <a:t>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purus</a:t>
            </a:r>
            <a:r>
              <a:rPr lang="es-ES" dirty="0"/>
              <a:t>, </a:t>
            </a:r>
            <a:r>
              <a:rPr lang="es-ES" dirty="0" err="1"/>
              <a:t>sagittis</a:t>
            </a:r>
            <a:r>
              <a:rPr lang="es-ES" dirty="0"/>
              <a:t> et vehicula ut,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. Nunc </a:t>
            </a:r>
            <a:r>
              <a:rPr lang="es-ES" dirty="0" err="1"/>
              <a:t>facibus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conque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Suspendisse</a:t>
            </a:r>
            <a:r>
              <a:rPr lang="es-ES" dirty="0"/>
              <a:t> </a:t>
            </a:r>
            <a:r>
              <a:rPr lang="es-ES" dirty="0" err="1"/>
              <a:t>accumsan</a:t>
            </a:r>
            <a:r>
              <a:rPr lang="es-ES" dirty="0"/>
              <a:t>, librero non </a:t>
            </a:r>
            <a:r>
              <a:rPr lang="es-ES" dirty="0" err="1"/>
              <a:t>accumsan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ellit</a:t>
            </a:r>
            <a:r>
              <a:rPr lang="es-ES" dirty="0"/>
              <a:t>.</a:t>
            </a:r>
          </a:p>
          <a:p>
            <a:r>
              <a:rPr lang="es-ES" b="1" dirty="0"/>
              <a:t>Nunc </a:t>
            </a:r>
            <a:r>
              <a:rPr lang="es-ES" b="1" dirty="0" err="1"/>
              <a:t>faucibus</a:t>
            </a:r>
            <a:r>
              <a:rPr lang="es-ES" dirty="0"/>
              <a:t>,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commodo</a:t>
            </a:r>
            <a:r>
              <a:rPr lang="es-ES" dirty="0"/>
              <a:t> </a:t>
            </a:r>
            <a:r>
              <a:rPr lang="es-ES" dirty="0" err="1"/>
              <a:t>sagittis</a:t>
            </a:r>
            <a:r>
              <a:rPr lang="es-ES" dirty="0"/>
              <a:t>, ex </a:t>
            </a:r>
            <a:r>
              <a:rPr lang="es-ES" dirty="0" err="1"/>
              <a:t>nisi</a:t>
            </a:r>
            <a:r>
              <a:rPr lang="es-ES" dirty="0"/>
              <a:t> </a:t>
            </a:r>
            <a:r>
              <a:rPr lang="es-ES" dirty="0" err="1"/>
              <a:t>congue</a:t>
            </a:r>
            <a:r>
              <a:rPr lang="es-ES" dirty="0"/>
              <a:t> </a:t>
            </a:r>
            <a:r>
              <a:rPr lang="es-ES" dirty="0" err="1"/>
              <a:t>metus</a:t>
            </a:r>
            <a:r>
              <a:rPr lang="es-ES" dirty="0"/>
              <a:t>, non ornare </a:t>
            </a:r>
            <a:r>
              <a:rPr lang="es-ES" dirty="0" err="1"/>
              <a:t>felis</a:t>
            </a:r>
            <a:r>
              <a:rPr lang="es-ES" dirty="0"/>
              <a:t> </a:t>
            </a:r>
            <a:r>
              <a:rPr lang="es-ES" dirty="0" err="1"/>
              <a:t>dui</a:t>
            </a:r>
            <a:r>
              <a:rPr lang="es-ES" dirty="0"/>
              <a:t> id </a:t>
            </a:r>
            <a:r>
              <a:rPr lang="es-ES" dirty="0" err="1"/>
              <a:t>lorem</a:t>
            </a:r>
            <a:r>
              <a:rPr lang="es-ES" dirty="0"/>
              <a:t>. </a:t>
            </a:r>
            <a:r>
              <a:rPr lang="es-ES" dirty="0" err="1"/>
              <a:t>Nullam</a:t>
            </a:r>
            <a:r>
              <a:rPr lang="es-ES" dirty="0"/>
              <a:t> et ultrices </a:t>
            </a:r>
            <a:r>
              <a:rPr lang="es-ES" dirty="0" err="1"/>
              <a:t>massa</a:t>
            </a:r>
            <a:r>
              <a:rPr lang="es-ES" dirty="0"/>
              <a:t>, </a:t>
            </a:r>
            <a:r>
              <a:rPr lang="es-ES" dirty="0" err="1"/>
              <a:t>nec</a:t>
            </a:r>
            <a:r>
              <a:rPr lang="es-ES" dirty="0"/>
              <a:t> </a:t>
            </a:r>
            <a:r>
              <a:rPr lang="es-ES" dirty="0" err="1"/>
              <a:t>pulvinar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. </a:t>
            </a:r>
            <a:r>
              <a:rPr lang="es-ES" dirty="0" err="1"/>
              <a:t>Susoendisse</a:t>
            </a:r>
            <a:r>
              <a:rPr lang="es-ES" dirty="0"/>
              <a:t> </a:t>
            </a:r>
            <a:r>
              <a:rPr lang="es-ES" dirty="0" err="1"/>
              <a:t>accumsam</a:t>
            </a:r>
            <a:r>
              <a:rPr lang="es-ES" dirty="0"/>
              <a:t>, librero non </a:t>
            </a:r>
            <a:r>
              <a:rPr lang="es-ES" dirty="0" err="1"/>
              <a:t>accumsam</a:t>
            </a:r>
            <a:r>
              <a:rPr lang="es-ES" dirty="0"/>
              <a:t> </a:t>
            </a:r>
            <a:r>
              <a:rPr lang="es-ES" dirty="0" err="1"/>
              <a:t>fringilla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</a:t>
            </a:r>
          </a:p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6A069BD5-6A9C-C303-98FC-1E1A09EA42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8E240EB5-40E8-C93E-508B-5A21A53D9BF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B44B16E4-86B4-3CCE-75AC-59B92DD379E0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6594BA-5432-36AC-02A9-C774F31C10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4" t="3868" r="-128" b="2979"/>
          <a:stretch/>
        </p:blipFill>
        <p:spPr>
          <a:xfrm>
            <a:off x="6847174" y="1007657"/>
            <a:ext cx="1963737" cy="256580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4C4FF4A-21DC-B49F-37B0-43C52AE653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500" r="52602" b="3500"/>
          <a:stretch/>
        </p:blipFill>
        <p:spPr>
          <a:xfrm>
            <a:off x="4662453" y="1007657"/>
            <a:ext cx="1963737" cy="2565806"/>
          </a:xfrm>
          <a:prstGeom prst="rect">
            <a:avLst/>
          </a:prstGeom>
        </p:spPr>
      </p:pic>
      <p:pic>
        <p:nvPicPr>
          <p:cNvPr id="19" name="Marcador de contenido 7">
            <a:extLst>
              <a:ext uri="{FF2B5EF4-FFF2-40B4-BE49-F238E27FC236}">
                <a16:creationId xmlns:a16="http://schemas.microsoft.com/office/drawing/2014/main" id="{DFFF0E2F-7580-2279-93DB-BF6812C65F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31" t="8764" r="-128"/>
          <a:stretch/>
        </p:blipFill>
        <p:spPr>
          <a:xfrm>
            <a:off x="6847174" y="3893088"/>
            <a:ext cx="1963737" cy="2520000"/>
          </a:xfrm>
          <a:prstGeom prst="rect">
            <a:avLst/>
          </a:prstGeom>
        </p:spPr>
      </p:pic>
      <p:sp>
        <p:nvSpPr>
          <p:cNvPr id="21" name="Marcador de posición de imagen 20">
            <a:extLst>
              <a:ext uri="{FF2B5EF4-FFF2-40B4-BE49-F238E27FC236}">
                <a16:creationId xmlns:a16="http://schemas.microsoft.com/office/drawing/2014/main" id="{A12102B3-5095-1D0D-CECB-0C529DE0671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2" name="Marcador de contenido 7">
            <a:extLst>
              <a:ext uri="{FF2B5EF4-FFF2-40B4-BE49-F238E27FC236}">
                <a16:creationId xmlns:a16="http://schemas.microsoft.com/office/drawing/2014/main" id="{D35824D5-EEAD-4FA8-2C4C-A7E534FA13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" t="8763" r="52474"/>
          <a:stretch/>
        </p:blipFill>
        <p:spPr>
          <a:xfrm>
            <a:off x="4667764" y="3898956"/>
            <a:ext cx="1963737" cy="2520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6"/>
          </p:nvPr>
        </p:nvSpPr>
        <p:spPr>
          <a:xfrm>
            <a:off x="4662453" y="5154425"/>
            <a:ext cx="1965600" cy="1268867"/>
          </a:xfrm>
        </p:spPr>
        <p:txBody>
          <a:bodyPr>
            <a:normAutofit fontScale="92500" lnSpcReduction="20000"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Impsum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</a:t>
            </a:r>
            <a:r>
              <a:rPr lang="es-ES" dirty="0" err="1"/>
              <a:t>Proin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850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Marcador de texto 46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5" name="Agrupar 4"/>
          <p:cNvGrpSpPr/>
          <p:nvPr/>
        </p:nvGrpSpPr>
        <p:grpSpPr>
          <a:xfrm>
            <a:off x="740764" y="1974769"/>
            <a:ext cx="2331633" cy="2096740"/>
            <a:chOff x="739611" y="1686881"/>
            <a:chExt cx="2331633" cy="2096740"/>
          </a:xfrm>
        </p:grpSpPr>
        <p:graphicFrame>
          <p:nvGraphicFramePr>
            <p:cNvPr id="6" name="Gráfico 5"/>
            <p:cNvGraphicFramePr/>
            <p:nvPr>
              <p:extLst>
                <p:ext uri="{D42A27DB-BD31-4B8C-83A1-F6EECF244321}">
                  <p14:modId xmlns:p14="http://schemas.microsoft.com/office/powerpoint/2010/main" val="1271411934"/>
                </p:ext>
              </p:extLst>
            </p:nvPr>
          </p:nvGraphicFramePr>
          <p:xfrm>
            <a:off x="739611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Rectángulo 6"/>
            <p:cNvSpPr/>
            <p:nvPr/>
          </p:nvSpPr>
          <p:spPr>
            <a:xfrm>
              <a:off x="1450655" y="2497773"/>
              <a:ext cx="909543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14%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3417890" y="1974769"/>
            <a:ext cx="2331633" cy="2096740"/>
            <a:chOff x="3416737" y="1686881"/>
            <a:chExt cx="2331633" cy="2096740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2809267219"/>
                </p:ext>
              </p:extLst>
            </p:nvPr>
          </p:nvGraphicFramePr>
          <p:xfrm>
            <a:off x="3416737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ángulo 9"/>
            <p:cNvSpPr/>
            <p:nvPr/>
          </p:nvSpPr>
          <p:spPr>
            <a:xfrm>
              <a:off x="4106942" y="2497773"/>
              <a:ext cx="95122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55%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grpSp>
        <p:nvGrpSpPr>
          <p:cNvPr id="14" name="Agrupar 13"/>
          <p:cNvGrpSpPr/>
          <p:nvPr/>
        </p:nvGrpSpPr>
        <p:grpSpPr>
          <a:xfrm>
            <a:off x="6095015" y="1974769"/>
            <a:ext cx="2331633" cy="2096740"/>
            <a:chOff x="6093862" y="1686881"/>
            <a:chExt cx="2331633" cy="2096740"/>
          </a:xfrm>
        </p:grpSpPr>
        <p:graphicFrame>
          <p:nvGraphicFramePr>
            <p:cNvPr id="15" name="Gráfico 14"/>
            <p:cNvGraphicFramePr/>
            <p:nvPr>
              <p:extLst>
                <p:ext uri="{D42A27DB-BD31-4B8C-83A1-F6EECF244321}">
                  <p14:modId xmlns:p14="http://schemas.microsoft.com/office/powerpoint/2010/main" val="2814808942"/>
                </p:ext>
              </p:extLst>
            </p:nvPr>
          </p:nvGraphicFramePr>
          <p:xfrm>
            <a:off x="6093862" y="1686881"/>
            <a:ext cx="2331633" cy="20967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Rectángulo 15"/>
            <p:cNvSpPr/>
            <p:nvPr/>
          </p:nvSpPr>
          <p:spPr>
            <a:xfrm>
              <a:off x="6757618" y="2497773"/>
              <a:ext cx="100412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3000" spc="30" dirty="0">
                  <a:solidFill>
                    <a:srgbClr val="737474"/>
                  </a:solidFill>
                  <a:latin typeface="Montserrat" pitchFamily="2" charset="77"/>
                </a:rPr>
                <a:t>90%</a:t>
              </a:r>
              <a:endParaRPr lang="es-ES" sz="3000" dirty="0">
                <a:solidFill>
                  <a:srgbClr val="737474"/>
                </a:solidFill>
                <a:latin typeface="Montserrat" pitchFamily="2" charset="77"/>
              </a:endParaRPr>
            </a:p>
          </p:txBody>
        </p:sp>
      </p:grpSp>
      <p:sp>
        <p:nvSpPr>
          <p:cNvPr id="48" name="Marcador de texto 47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9" name="Marcador de texto 48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6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6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6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493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s-ES" dirty="0"/>
              <a:t>Subtítulo</a:t>
            </a:r>
          </a:p>
        </p:txBody>
      </p:sp>
      <p:sp>
        <p:nvSpPr>
          <p:cNvPr id="34" name="Marcador de texto 3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s-ES" dirty="0"/>
              <a:t>Título del proyecto</a:t>
            </a:r>
          </a:p>
        </p:txBody>
      </p:sp>
      <p:grpSp>
        <p:nvGrpSpPr>
          <p:cNvPr id="12" name="Agrupar 11"/>
          <p:cNvGrpSpPr/>
          <p:nvPr/>
        </p:nvGrpSpPr>
        <p:grpSpPr>
          <a:xfrm>
            <a:off x="6418147" y="2133092"/>
            <a:ext cx="1860647" cy="1860647"/>
            <a:chOff x="6564848" y="2365578"/>
            <a:chExt cx="1397700" cy="1397700"/>
          </a:xfrm>
        </p:grpSpPr>
        <p:sp>
          <p:nvSpPr>
            <p:cNvPr id="13" name="Google Shape;1410;p50"/>
            <p:cNvSpPr/>
            <p:nvPr/>
          </p:nvSpPr>
          <p:spPr>
            <a:xfrm flipH="1">
              <a:off x="657236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E5080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11;p50"/>
            <p:cNvSpPr/>
            <p:nvPr/>
          </p:nvSpPr>
          <p:spPr>
            <a:xfrm flipH="1">
              <a:off x="6564848" y="2365578"/>
              <a:ext cx="1397700" cy="1397700"/>
            </a:xfrm>
            <a:prstGeom prst="blockArc">
              <a:avLst>
                <a:gd name="adj1" fmla="val 1079811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Agrupar 14"/>
          <p:cNvGrpSpPr/>
          <p:nvPr/>
        </p:nvGrpSpPr>
        <p:grpSpPr>
          <a:xfrm>
            <a:off x="3641677" y="2133092"/>
            <a:ext cx="1860647" cy="1860647"/>
            <a:chOff x="3865553" y="2365578"/>
            <a:chExt cx="1397700" cy="1397700"/>
          </a:xfrm>
        </p:grpSpPr>
        <p:sp>
          <p:nvSpPr>
            <p:cNvPr id="16" name="Google Shape;1412;p50"/>
            <p:cNvSpPr/>
            <p:nvPr/>
          </p:nvSpPr>
          <p:spPr>
            <a:xfrm flipH="1">
              <a:off x="3872927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C6FBA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13;p50"/>
            <p:cNvSpPr/>
            <p:nvPr/>
          </p:nvSpPr>
          <p:spPr>
            <a:xfrm flipH="1">
              <a:off x="3865553" y="2365578"/>
              <a:ext cx="1397700" cy="1397700"/>
            </a:xfrm>
            <a:prstGeom prst="blockArc">
              <a:avLst>
                <a:gd name="adj1" fmla="val 5400645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Agrupar 20"/>
          <p:cNvGrpSpPr/>
          <p:nvPr/>
        </p:nvGrpSpPr>
        <p:grpSpPr>
          <a:xfrm>
            <a:off x="1022727" y="2133092"/>
            <a:ext cx="1860647" cy="1860647"/>
            <a:chOff x="1169428" y="2365578"/>
            <a:chExt cx="1397700" cy="1397700"/>
          </a:xfrm>
        </p:grpSpPr>
        <p:sp>
          <p:nvSpPr>
            <p:cNvPr id="22" name="Google Shape;1414;p50"/>
            <p:cNvSpPr/>
            <p:nvPr/>
          </p:nvSpPr>
          <p:spPr>
            <a:xfrm flipH="1">
              <a:off x="1176802" y="2373203"/>
              <a:ext cx="1382700" cy="1382700"/>
            </a:xfrm>
            <a:prstGeom prst="donut">
              <a:avLst>
                <a:gd name="adj" fmla="val 11930"/>
              </a:avLst>
            </a:prstGeom>
            <a:solidFill>
              <a:srgbClr val="14A7ED"/>
            </a:solidFill>
            <a:ln>
              <a:noFill/>
            </a:ln>
            <a:effectLst>
              <a:outerShdw blurRad="71438" dist="38100" dir="54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15;p50"/>
            <p:cNvSpPr/>
            <p:nvPr/>
          </p:nvSpPr>
          <p:spPr>
            <a:xfrm flipH="1">
              <a:off x="1169428" y="2365578"/>
              <a:ext cx="1397700" cy="1397700"/>
            </a:xfrm>
            <a:prstGeom prst="blockArc">
              <a:avLst>
                <a:gd name="adj1" fmla="val 26082"/>
                <a:gd name="adj2" fmla="val 16256715"/>
                <a:gd name="adj3" fmla="val 1271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Rectángulo 28"/>
          <p:cNvSpPr/>
          <p:nvPr/>
        </p:nvSpPr>
        <p:spPr>
          <a:xfrm>
            <a:off x="1479267" y="2785661"/>
            <a:ext cx="9475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25%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4080135" y="2785661"/>
            <a:ext cx="9837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50%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846410" y="2785661"/>
            <a:ext cx="10041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000" spc="30" dirty="0">
                <a:solidFill>
                  <a:srgbClr val="737474"/>
                </a:solidFill>
                <a:latin typeface="Montserrat" pitchFamily="2" charset="77"/>
              </a:rPr>
              <a:t>90%</a:t>
            </a:r>
            <a:endParaRPr lang="es-ES" sz="3000" dirty="0">
              <a:solidFill>
                <a:srgbClr val="737474"/>
              </a:solidFill>
              <a:latin typeface="Montserrat" pitchFamily="2" charset="77"/>
            </a:endParaRPr>
          </a:p>
        </p:txBody>
      </p:sp>
      <p:sp>
        <p:nvSpPr>
          <p:cNvPr id="35" name="Marcador de texto 34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2" name="Marcador de texto 5"/>
          <p:cNvSpPr>
            <a:spLocks noGrp="1"/>
          </p:cNvSpPr>
          <p:nvPr>
            <p:ph type="body" sz="quarter" idx="31"/>
          </p:nvPr>
        </p:nvSpPr>
        <p:spPr>
          <a:xfrm>
            <a:off x="10636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3" name="Marcador de texto 6"/>
          <p:cNvSpPr>
            <a:spLocks noGrp="1"/>
          </p:cNvSpPr>
          <p:nvPr>
            <p:ph type="body" sz="quarter" idx="32"/>
          </p:nvPr>
        </p:nvSpPr>
        <p:spPr>
          <a:xfrm>
            <a:off x="1060578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4" name="Marcador de texto 7"/>
          <p:cNvSpPr>
            <a:spLocks noGrp="1"/>
          </p:cNvSpPr>
          <p:nvPr>
            <p:ph type="body" sz="quarter" idx="33"/>
          </p:nvPr>
        </p:nvSpPr>
        <p:spPr>
          <a:xfrm>
            <a:off x="3691957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5" name="Marcador de texto 8"/>
          <p:cNvSpPr>
            <a:spLocks noGrp="1"/>
          </p:cNvSpPr>
          <p:nvPr>
            <p:ph type="body" sz="quarter" idx="36"/>
          </p:nvPr>
        </p:nvSpPr>
        <p:spPr>
          <a:xfrm>
            <a:off x="3691501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  <p:sp>
        <p:nvSpPr>
          <p:cNvPr id="46" name="Marcador de texto 9"/>
          <p:cNvSpPr>
            <a:spLocks noGrp="1"/>
          </p:cNvSpPr>
          <p:nvPr>
            <p:ph type="body" sz="quarter" idx="37"/>
          </p:nvPr>
        </p:nvSpPr>
        <p:spPr>
          <a:xfrm>
            <a:off x="6456185" y="4421728"/>
            <a:ext cx="1708964" cy="498496"/>
          </a:xfrm>
        </p:spPr>
        <p:txBody>
          <a:bodyPr/>
          <a:lstStyle/>
          <a:p>
            <a:r>
              <a:rPr lang="es-ES" dirty="0"/>
              <a:t>Título</a:t>
            </a:r>
          </a:p>
        </p:txBody>
      </p:sp>
      <p:sp>
        <p:nvSpPr>
          <p:cNvPr id="47" name="Marcador de texto 10"/>
          <p:cNvSpPr>
            <a:spLocks noGrp="1"/>
          </p:cNvSpPr>
          <p:nvPr>
            <p:ph type="body" sz="quarter" idx="38"/>
          </p:nvPr>
        </p:nvSpPr>
        <p:spPr>
          <a:xfrm>
            <a:off x="6456185" y="4947686"/>
            <a:ext cx="1708964" cy="973341"/>
          </a:xfrm>
        </p:spPr>
        <p:txBody>
          <a:bodyPr/>
          <a:lstStyle/>
          <a:p>
            <a:r>
              <a:rPr lang="es-ES" b="1" dirty="0" err="1"/>
              <a:t>Lorem</a:t>
            </a:r>
            <a:r>
              <a:rPr lang="es-ES" b="1" dirty="0"/>
              <a:t> </a:t>
            </a:r>
            <a:r>
              <a:rPr lang="es-ES" b="1" dirty="0" err="1"/>
              <a:t>Impsum</a:t>
            </a:r>
            <a:r>
              <a:rPr lang="es-ES" b="1" dirty="0"/>
              <a:t> </a:t>
            </a:r>
            <a:r>
              <a:rPr lang="es-ES" dirty="0"/>
              <a:t>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00204"/>
      </p:ext>
    </p:extLst>
  </p:cSld>
  <p:clrMapOvr>
    <a:masterClrMapping/>
  </p:clrMapOvr>
</p:sld>
</file>

<file path=ppt/theme/theme1.xml><?xml version="1.0" encoding="utf-8"?>
<a:theme xmlns:a="http://schemas.openxmlformats.org/drawingml/2006/main" name="UPM_1_9_23 plantilla">
  <a:themeElements>
    <a:clrScheme name="Color UPM ">
      <a:dk1>
        <a:srgbClr val="464747"/>
      </a:dk1>
      <a:lt1>
        <a:srgbClr val="F7F7F7"/>
      </a:lt1>
      <a:dk2>
        <a:srgbClr val="44546A"/>
      </a:dk2>
      <a:lt2>
        <a:srgbClr val="D0D0D0"/>
      </a:lt2>
      <a:accent1>
        <a:srgbClr val="2899F9"/>
      </a:accent1>
      <a:accent2>
        <a:srgbClr val="0F81F3"/>
      </a:accent2>
      <a:accent3>
        <a:srgbClr val="0D6FCF"/>
      </a:accent3>
      <a:accent4>
        <a:srgbClr val="0B5DAC"/>
      </a:accent4>
      <a:accent5>
        <a:srgbClr val="08447C"/>
      </a:accent5>
      <a:accent6>
        <a:srgbClr val="022540"/>
      </a:accent6>
      <a:hlink>
        <a:srgbClr val="0563C1"/>
      </a:hlink>
      <a:folHlink>
        <a:srgbClr val="9B34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M_31_8_23" id="{39EFC1F3-460A-DF43-9286-1926147697AE}" vid="{5F620C54-2DDA-9641-AE08-D474BDFB1B4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sentacionUPM">
    <a:dk1>
      <a:srgbClr val="323232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3C4EFF"/>
    </a:hlink>
    <a:folHlink>
      <a:srgbClr val="800080"/>
    </a:folHlink>
  </a:clrScheme>
  <a:fontScheme name="Clásico de Office 2">
    <a:maj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方正舒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ORES PRESENTACIÓN UPM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UPM_1_9_23 plantilla.potx</Template>
  <TotalTime>2113</TotalTime>
  <Words>1841</Words>
  <Application>Microsoft Macintosh PowerPoint</Application>
  <PresentationFormat>Presentación en pantalla (4:3)</PresentationFormat>
  <Paragraphs>343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Montserrat Medium</vt:lpstr>
      <vt:lpstr>Montserrat</vt:lpstr>
      <vt:lpstr>Montserrat light</vt:lpstr>
      <vt:lpstr>Montserrat light</vt:lpstr>
      <vt:lpstr>Arial</vt:lpstr>
      <vt:lpstr>Montserrat SemiBold</vt:lpstr>
      <vt:lpstr>UPM_1_9_23 plantilla</vt:lpstr>
      <vt:lpstr>TÍtulo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MARTA DE LA CALLE GAYO</dc:creator>
  <cp:keywords/>
  <dc:description/>
  <cp:lastModifiedBy>MARTA DE LA CALLE GAYO</cp:lastModifiedBy>
  <cp:revision>135</cp:revision>
  <dcterms:created xsi:type="dcterms:W3CDTF">2023-08-31T06:50:41Z</dcterms:created>
  <dcterms:modified xsi:type="dcterms:W3CDTF">2024-07-17T07:07:18Z</dcterms:modified>
  <cp:category/>
</cp:coreProperties>
</file>