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8" autoAdjust="0"/>
    <p:restoredTop sz="96286"/>
  </p:normalViewPr>
  <p:slideViewPr>
    <p:cSldViewPr snapToGrid="0" snapToObjects="1" showGuides="1">
      <p:cViewPr>
        <p:scale>
          <a:sx n="91" d="100"/>
          <a:sy n="91" d="100"/>
        </p:scale>
        <p:origin x="4496" y="1624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8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0" b="30"/>
          <a:stretch/>
        </p:blipFill>
        <p:spPr>
          <a:xfrm>
            <a:off x="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7" r="7651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3" b="833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883E9CF3-6A35-80AF-C644-34B7A5657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818C6-3D15-CCCA-921A-BC5AD2DE34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675" y="143366"/>
            <a:ext cx="684870" cy="662482"/>
          </a:xfrm>
          <a:prstGeom prst="rect">
            <a:avLst/>
          </a:prstGeom>
        </p:spPr>
      </p:pic>
      <p:pic>
        <p:nvPicPr>
          <p:cNvPr id="12" name="Imagen 11" descr="Imagen que contiene dibujo, camiseta, señal, flor&#10;&#10;Descripción generada automáticamente">
            <a:extLst>
              <a:ext uri="{FF2B5EF4-FFF2-40B4-BE49-F238E27FC236}">
                <a16:creationId xmlns:a16="http://schemas.microsoft.com/office/drawing/2014/main" id="{6AB49CC9-7BD4-1BA6-941E-F3948F8AC786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85003" y="31576"/>
            <a:ext cx="3577372" cy="7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 r="19954" b="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" r="9378"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69"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Imagen que contiene dibujo, señal, camiseta, alimentos&#10;&#10;Descripción generada automáticamente">
            <a:extLst>
              <a:ext uri="{FF2B5EF4-FFF2-40B4-BE49-F238E27FC236}">
                <a16:creationId xmlns:a16="http://schemas.microsoft.com/office/drawing/2014/main" id="{175A2086-4C8C-2700-7E77-16304351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2" y="5029020"/>
            <a:ext cx="6045564" cy="13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2" t="7097" r="18978" b="191"/>
          <a:stretch/>
        </p:blipFill>
        <p:spPr>
          <a:xfrm>
            <a:off x="0" y="820998"/>
            <a:ext cx="3648728" cy="6037002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38" r="15038"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" b="2581"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" r="2102"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5" r="2345"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1" t="25948" r="9070" b="-36"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2" b="832"/>
          <a:stretch/>
        </p:blipFill>
        <p:spPr>
          <a:xfrm>
            <a:off x="4961037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3" b="1703"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10" r="2354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764"/>
          <a:stretch/>
        </p:blipFill>
        <p:spPr>
          <a:xfrm>
            <a:off x="4662453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1" t="9110" r="-128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" t="9110" r="52475"/>
          <a:stretch/>
        </p:blipFill>
        <p:spPr>
          <a:xfrm>
            <a:off x="4667765" y="3898956"/>
            <a:ext cx="1958425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2114</TotalTime>
  <Words>1842</Words>
  <Application>Microsoft Macintosh PowerPoint</Application>
  <PresentationFormat>Presentación en pantalla (4:3)</PresentationFormat>
  <Paragraphs>344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137</cp:revision>
  <dcterms:created xsi:type="dcterms:W3CDTF">2023-08-31T06:50:41Z</dcterms:created>
  <dcterms:modified xsi:type="dcterms:W3CDTF">2024-07-17T07:11:59Z</dcterms:modified>
  <cp:category/>
</cp:coreProperties>
</file>