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1" autoAdjust="0"/>
    <p:restoredTop sz="96324"/>
  </p:normalViewPr>
  <p:slideViewPr>
    <p:cSldViewPr snapToGrid="0" snapToObjects="1" showGuides="1">
      <p:cViewPr>
        <p:scale>
          <a:sx n="154" d="100"/>
          <a:sy n="154" d="100"/>
        </p:scale>
        <p:origin x="2872" y="264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83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33" t="18032" r="11689" b="-1"/>
          <a:stretch/>
        </p:blipFill>
        <p:spPr>
          <a:xfrm>
            <a:off x="1" y="799047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799048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7" r="7651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1" r="7131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5B2F281A-7695-B14E-7D63-EC974322C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3D5FAC-F86C-EBEC-1951-9DDA25959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850" y="143366"/>
            <a:ext cx="684870" cy="662482"/>
          </a:xfrm>
          <a:prstGeom prst="rect">
            <a:avLst/>
          </a:prstGeom>
        </p:spPr>
      </p:pic>
      <p:pic>
        <p:nvPicPr>
          <p:cNvPr id="11" name="Imagen 10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031FAB70-38A8-CE11-AC4B-8D6449A4DDB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87325" y="33280"/>
            <a:ext cx="3216275" cy="79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 r="19954" b="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" r="9378"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69"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71FAF35A-A3B9-2DCA-E81A-1497BA355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3" y="5014313"/>
            <a:ext cx="5463263" cy="13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1" t="15" r="2899" b="-15"/>
          <a:stretch/>
        </p:blipFill>
        <p:spPr>
          <a:xfrm>
            <a:off x="0" y="832530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1" r="14311"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6" r="4736"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68" r="18068"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7" r="14357"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70AB09B-4608-DD7F-373B-A65F10D1A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43" t="19599" b="-40"/>
          <a:stretch/>
        </p:blipFill>
        <p:spPr>
          <a:xfrm>
            <a:off x="5136445" y="1001890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3" r="13767"/>
          <a:stretch/>
        </p:blipFill>
        <p:spPr>
          <a:xfrm>
            <a:off x="4961037" y="1213556"/>
            <a:ext cx="4038600" cy="2215444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55" r="14401"/>
          <a:stretch/>
        </p:blipFill>
        <p:spPr>
          <a:xfrm>
            <a:off x="5009859" y="3584575"/>
            <a:ext cx="3946816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54" r="-128" b="6956"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" r="52603" b="6753"/>
          <a:stretch/>
        </p:blipFill>
        <p:spPr>
          <a:xfrm>
            <a:off x="4662453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31" t="8764" r="-128"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" t="8517" r="52539"/>
          <a:stretch/>
        </p:blipFill>
        <p:spPr>
          <a:xfrm>
            <a:off x="4665109" y="3898956"/>
            <a:ext cx="1963737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2141</TotalTime>
  <Words>1842</Words>
  <Application>Microsoft Macintosh PowerPoint</Application>
  <PresentationFormat>Presentación en pantalla (4:3)</PresentationFormat>
  <Paragraphs>344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141</cp:revision>
  <dcterms:created xsi:type="dcterms:W3CDTF">2023-08-31T06:50:41Z</dcterms:created>
  <dcterms:modified xsi:type="dcterms:W3CDTF">2024-07-17T07:16:35Z</dcterms:modified>
  <cp:category/>
</cp:coreProperties>
</file>